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5"/>
  </p:notesMasterIdLst>
  <p:sldIdLst>
    <p:sldId id="256" r:id="rId2"/>
    <p:sldId id="257" r:id="rId3"/>
    <p:sldId id="299" r:id="rId4"/>
    <p:sldId id="300" r:id="rId5"/>
    <p:sldId id="258" r:id="rId6"/>
    <p:sldId id="301" r:id="rId7"/>
    <p:sldId id="279" r:id="rId8"/>
    <p:sldId id="281" r:id="rId9"/>
    <p:sldId id="452" r:id="rId10"/>
    <p:sldId id="291" r:id="rId11"/>
    <p:sldId id="453" r:id="rId12"/>
    <p:sldId id="280" r:id="rId13"/>
    <p:sldId id="454" r:id="rId14"/>
    <p:sldId id="306" r:id="rId15"/>
    <p:sldId id="307" r:id="rId16"/>
    <p:sldId id="449" r:id="rId17"/>
    <p:sldId id="308" r:id="rId18"/>
    <p:sldId id="448" r:id="rId19"/>
    <p:sldId id="455" r:id="rId20"/>
    <p:sldId id="446" r:id="rId21"/>
    <p:sldId id="447" r:id="rId22"/>
    <p:sldId id="260" r:id="rId23"/>
    <p:sldId id="450"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F253E"/>
    <a:srgbClr val="00246C"/>
    <a:srgbClr val="FF7C80"/>
    <a:srgbClr val="FF505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75" d="100"/>
          <a:sy n="75" d="100"/>
        </p:scale>
        <p:origin x="902" y="4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66480AC-C0DE-4E5E-9ECD-9AE37E3FCB79}" type="doc">
      <dgm:prSet loTypeId="urn:microsoft.com/office/officeart/2016/7/layout/BasicTimeline" loCatId="timeline" qsTypeId="urn:microsoft.com/office/officeart/2005/8/quickstyle/simple1" qsCatId="simple" csTypeId="urn:microsoft.com/office/officeart/2005/8/colors/accent2_2" csCatId="accent2" phldr="1"/>
      <dgm:spPr/>
      <dgm:t>
        <a:bodyPr/>
        <a:lstStyle/>
        <a:p>
          <a:endParaRPr lang="en-US"/>
        </a:p>
      </dgm:t>
    </dgm:pt>
    <dgm:pt modelId="{A8C03FBB-4A75-4460-AEA6-DEAEB9C61496}">
      <dgm:prSet phldrT="[Text]" phldr="0"/>
      <dgm:spPr/>
      <dgm:t>
        <a:bodyPr/>
        <a:lstStyle/>
        <a:p>
          <a:pPr algn="ctr">
            <a:defRPr b="1"/>
          </a:pPr>
          <a:r>
            <a:rPr lang="en-US" dirty="0">
              <a:solidFill>
                <a:schemeClr val="accent2">
                  <a:lumMod val="60000"/>
                  <a:lumOff val="40000"/>
                </a:schemeClr>
              </a:solidFill>
              <a:latin typeface="+mn-lt"/>
            </a:rPr>
            <a:t>S3</a:t>
          </a:r>
        </a:p>
      </dgm:t>
    </dgm:pt>
    <dgm:pt modelId="{4E972F7F-4B1B-47AA-A25B-1FFC561F1C76}" type="parTrans" cxnId="{D3D81948-D963-4D1E-AE16-9705EAF510FC}">
      <dgm:prSet/>
      <dgm:spPr/>
      <dgm:t>
        <a:bodyPr/>
        <a:lstStyle/>
        <a:p>
          <a:pPr algn="ctr"/>
          <a:endParaRPr lang="en-US">
            <a:latin typeface="+mn-lt"/>
          </a:endParaRPr>
        </a:p>
      </dgm:t>
    </dgm:pt>
    <dgm:pt modelId="{67361508-930A-4A23-8CFC-BB56DA645C3C}" type="sibTrans" cxnId="{D3D81948-D963-4D1E-AE16-9705EAF510FC}">
      <dgm:prSet/>
      <dgm:spPr/>
      <dgm:t>
        <a:bodyPr/>
        <a:lstStyle/>
        <a:p>
          <a:pPr algn="ctr"/>
          <a:endParaRPr lang="en-US">
            <a:latin typeface="+mn-lt"/>
          </a:endParaRPr>
        </a:p>
      </dgm:t>
    </dgm:pt>
    <dgm:pt modelId="{5E71F362-34DF-4EEC-92A3-0EFE450E05E4}">
      <dgm:prSet phldrT="[Text]" phldr="0" custT="1"/>
      <dgm:spPr/>
      <dgm:t>
        <a:bodyPr/>
        <a:lstStyle/>
        <a:p>
          <a:pPr algn="ctr"/>
          <a:r>
            <a:rPr lang="en-US" sz="1800" dirty="0">
              <a:latin typeface="+mn-lt"/>
            </a:rPr>
            <a:t>Convert date fields to datetime format.</a:t>
          </a:r>
        </a:p>
      </dgm:t>
    </dgm:pt>
    <dgm:pt modelId="{8E5EE4D1-908E-455C-B8B3-281AD42DEC9A}" type="parTrans" cxnId="{B99CA6C9-28D1-4DDB-B8EC-AED73AD115CA}">
      <dgm:prSet/>
      <dgm:spPr/>
      <dgm:t>
        <a:bodyPr/>
        <a:lstStyle/>
        <a:p>
          <a:pPr algn="ctr"/>
          <a:endParaRPr lang="en-US">
            <a:latin typeface="+mn-lt"/>
          </a:endParaRPr>
        </a:p>
      </dgm:t>
    </dgm:pt>
    <dgm:pt modelId="{B208B24A-E9FD-40A9-B764-FB7C2B7ED8B9}" type="sibTrans" cxnId="{B99CA6C9-28D1-4DDB-B8EC-AED73AD115CA}">
      <dgm:prSet/>
      <dgm:spPr/>
      <dgm:t>
        <a:bodyPr/>
        <a:lstStyle/>
        <a:p>
          <a:pPr algn="ctr"/>
          <a:endParaRPr lang="en-US">
            <a:latin typeface="+mn-lt"/>
          </a:endParaRPr>
        </a:p>
      </dgm:t>
    </dgm:pt>
    <dgm:pt modelId="{91969DED-4CB8-4A14-A50B-3F7B848E46B5}">
      <dgm:prSet phldrT="[Text]" phldr="0"/>
      <dgm:spPr/>
      <dgm:t>
        <a:bodyPr/>
        <a:lstStyle/>
        <a:p>
          <a:pPr algn="ctr">
            <a:defRPr b="1"/>
          </a:pPr>
          <a:r>
            <a:rPr lang="en-US" dirty="0">
              <a:solidFill>
                <a:schemeClr val="accent2">
                  <a:lumMod val="60000"/>
                  <a:lumOff val="40000"/>
                </a:schemeClr>
              </a:solidFill>
              <a:latin typeface="+mn-lt"/>
            </a:rPr>
            <a:t>S4</a:t>
          </a:r>
        </a:p>
      </dgm:t>
    </dgm:pt>
    <dgm:pt modelId="{441CD73D-85E1-42A6-BCF8-362A3247E2F3}" type="parTrans" cxnId="{537F2ED0-8BD0-4AD5-B60D-89B660EDA1AC}">
      <dgm:prSet/>
      <dgm:spPr/>
      <dgm:t>
        <a:bodyPr/>
        <a:lstStyle/>
        <a:p>
          <a:pPr algn="ctr"/>
          <a:endParaRPr lang="en-US">
            <a:latin typeface="+mn-lt"/>
          </a:endParaRPr>
        </a:p>
      </dgm:t>
    </dgm:pt>
    <dgm:pt modelId="{81CA8AA2-C0C3-4381-BA8B-413EDD578B83}" type="sibTrans" cxnId="{537F2ED0-8BD0-4AD5-B60D-89B660EDA1AC}">
      <dgm:prSet/>
      <dgm:spPr/>
      <dgm:t>
        <a:bodyPr/>
        <a:lstStyle/>
        <a:p>
          <a:pPr algn="ctr"/>
          <a:endParaRPr lang="en-US">
            <a:latin typeface="+mn-lt"/>
          </a:endParaRPr>
        </a:p>
      </dgm:t>
    </dgm:pt>
    <dgm:pt modelId="{8A04F340-E8E1-4146-9905-E7ADCAEAABD7}">
      <dgm:prSet phldrT="[Text]" phldr="0" custT="1"/>
      <dgm:spPr/>
      <dgm:t>
        <a:bodyPr/>
        <a:lstStyle/>
        <a:p>
          <a:pPr algn="ctr"/>
          <a:r>
            <a:rPr lang="en-IN" sz="1800" dirty="0">
              <a:latin typeface="+mn-lt"/>
            </a:rPr>
            <a:t>Remove duplicate entries.</a:t>
          </a:r>
          <a:endParaRPr lang="en-US" sz="1800" dirty="0">
            <a:latin typeface="+mn-lt"/>
          </a:endParaRPr>
        </a:p>
      </dgm:t>
    </dgm:pt>
    <dgm:pt modelId="{4EBD5EC2-45ED-4ED6-8376-97D155A911AE}" type="parTrans" cxnId="{E636BFFB-0404-4D4B-B3F0-C64FDFD9DDEF}">
      <dgm:prSet/>
      <dgm:spPr/>
      <dgm:t>
        <a:bodyPr/>
        <a:lstStyle/>
        <a:p>
          <a:pPr algn="ctr"/>
          <a:endParaRPr lang="en-US">
            <a:latin typeface="+mn-lt"/>
          </a:endParaRPr>
        </a:p>
      </dgm:t>
    </dgm:pt>
    <dgm:pt modelId="{F9CD2A04-6A34-4104-A971-391788B88F55}" type="sibTrans" cxnId="{E636BFFB-0404-4D4B-B3F0-C64FDFD9DDEF}">
      <dgm:prSet/>
      <dgm:spPr/>
      <dgm:t>
        <a:bodyPr/>
        <a:lstStyle/>
        <a:p>
          <a:pPr algn="ctr"/>
          <a:endParaRPr lang="en-US">
            <a:latin typeface="+mn-lt"/>
          </a:endParaRPr>
        </a:p>
      </dgm:t>
    </dgm:pt>
    <dgm:pt modelId="{3CC73758-10C1-47F8-AFA7-1A986D4DDD60}">
      <dgm:prSet phldrT="[Text]" phldr="0"/>
      <dgm:spPr/>
      <dgm:t>
        <a:bodyPr/>
        <a:lstStyle/>
        <a:p>
          <a:pPr algn="ctr">
            <a:defRPr b="1"/>
          </a:pPr>
          <a:r>
            <a:rPr lang="en-US" dirty="0">
              <a:solidFill>
                <a:schemeClr val="accent2">
                  <a:lumMod val="60000"/>
                  <a:lumOff val="40000"/>
                </a:schemeClr>
              </a:solidFill>
              <a:latin typeface="+mn-lt"/>
            </a:rPr>
            <a:t>S1</a:t>
          </a:r>
        </a:p>
      </dgm:t>
    </dgm:pt>
    <dgm:pt modelId="{FF6AE4B6-4A2F-49EE-9316-9AF55E77838B}" type="parTrans" cxnId="{4A69F85D-5C15-48FD-893A-B3050E1BADEB}">
      <dgm:prSet/>
      <dgm:spPr/>
      <dgm:t>
        <a:bodyPr/>
        <a:lstStyle/>
        <a:p>
          <a:pPr algn="ctr"/>
          <a:endParaRPr lang="en-US">
            <a:latin typeface="+mn-lt"/>
          </a:endParaRPr>
        </a:p>
      </dgm:t>
    </dgm:pt>
    <dgm:pt modelId="{D8170BBA-6035-4773-8431-FEDD687647FF}" type="sibTrans" cxnId="{4A69F85D-5C15-48FD-893A-B3050E1BADEB}">
      <dgm:prSet/>
      <dgm:spPr/>
      <dgm:t>
        <a:bodyPr/>
        <a:lstStyle/>
        <a:p>
          <a:pPr algn="ctr"/>
          <a:endParaRPr lang="en-US">
            <a:latin typeface="+mn-lt"/>
          </a:endParaRPr>
        </a:p>
      </dgm:t>
    </dgm:pt>
    <dgm:pt modelId="{FD9CA14A-483C-4869-B0C1-7C5FB7EEDBCC}">
      <dgm:prSet phldrT="[Text]" phldr="0" custT="1"/>
      <dgm:spPr/>
      <dgm:t>
        <a:bodyPr/>
        <a:lstStyle/>
        <a:p>
          <a:pPr algn="ctr"/>
          <a:r>
            <a:rPr lang="en-US" sz="1800" dirty="0">
              <a:latin typeface="+mn-lt"/>
            </a:rPr>
            <a:t>Handle missing values and outliers.</a:t>
          </a:r>
        </a:p>
      </dgm:t>
    </dgm:pt>
    <dgm:pt modelId="{8182A92F-45BA-4CD1-8E43-0B0810A50FEB}" type="parTrans" cxnId="{5EDA943F-300F-408A-A52E-3D5140FD5C22}">
      <dgm:prSet/>
      <dgm:spPr/>
      <dgm:t>
        <a:bodyPr/>
        <a:lstStyle/>
        <a:p>
          <a:pPr algn="ctr"/>
          <a:endParaRPr lang="en-US">
            <a:latin typeface="+mn-lt"/>
          </a:endParaRPr>
        </a:p>
      </dgm:t>
    </dgm:pt>
    <dgm:pt modelId="{914BB93C-EA8A-4B5B-8F06-30DA7C7F4B7B}" type="sibTrans" cxnId="{5EDA943F-300F-408A-A52E-3D5140FD5C22}">
      <dgm:prSet/>
      <dgm:spPr/>
      <dgm:t>
        <a:bodyPr/>
        <a:lstStyle/>
        <a:p>
          <a:pPr algn="ctr"/>
          <a:endParaRPr lang="en-US">
            <a:latin typeface="+mn-lt"/>
          </a:endParaRPr>
        </a:p>
      </dgm:t>
    </dgm:pt>
    <dgm:pt modelId="{D2FE027B-4161-41E1-B4D4-02AECB2E3FA0}">
      <dgm:prSet phldrT="[Text]" phldr="0"/>
      <dgm:spPr/>
      <dgm:t>
        <a:bodyPr/>
        <a:lstStyle/>
        <a:p>
          <a:pPr algn="ctr">
            <a:defRPr b="1"/>
          </a:pPr>
          <a:r>
            <a:rPr lang="en-US" dirty="0">
              <a:solidFill>
                <a:schemeClr val="accent2">
                  <a:lumMod val="60000"/>
                  <a:lumOff val="40000"/>
                </a:schemeClr>
              </a:solidFill>
              <a:latin typeface="+mn-lt"/>
            </a:rPr>
            <a:t>S2</a:t>
          </a:r>
        </a:p>
      </dgm:t>
    </dgm:pt>
    <dgm:pt modelId="{88680CFE-3CE0-4842-B3D3-716D3B671238}" type="parTrans" cxnId="{4F4F82A2-02F1-492B-96C1-46C070BEFCE3}">
      <dgm:prSet/>
      <dgm:spPr/>
      <dgm:t>
        <a:bodyPr/>
        <a:lstStyle/>
        <a:p>
          <a:pPr algn="ctr"/>
          <a:endParaRPr lang="en-US">
            <a:latin typeface="+mn-lt"/>
          </a:endParaRPr>
        </a:p>
      </dgm:t>
    </dgm:pt>
    <dgm:pt modelId="{4D59E06B-629C-40B5-96D3-423B7A56C945}" type="sibTrans" cxnId="{4F4F82A2-02F1-492B-96C1-46C070BEFCE3}">
      <dgm:prSet/>
      <dgm:spPr/>
      <dgm:t>
        <a:bodyPr/>
        <a:lstStyle/>
        <a:p>
          <a:pPr algn="ctr"/>
          <a:endParaRPr lang="en-US">
            <a:latin typeface="+mn-lt"/>
          </a:endParaRPr>
        </a:p>
      </dgm:t>
    </dgm:pt>
    <dgm:pt modelId="{2BE415B7-7185-4956-8487-237B40BC0EE5}">
      <dgm:prSet phldrT="[Text]" phldr="0" custT="1"/>
      <dgm:spPr/>
      <dgm:t>
        <a:bodyPr/>
        <a:lstStyle/>
        <a:p>
          <a:pPr algn="ctr"/>
          <a:r>
            <a:rPr lang="en-IN" sz="1800" dirty="0">
              <a:latin typeface="+mn-lt"/>
            </a:rPr>
            <a:t>Standardize / normalize data.</a:t>
          </a:r>
          <a:endParaRPr lang="en-US" sz="1800" dirty="0">
            <a:latin typeface="+mn-lt"/>
          </a:endParaRPr>
        </a:p>
      </dgm:t>
    </dgm:pt>
    <dgm:pt modelId="{A38E847E-0D1D-4F40-9A71-4D5999ADE08B}" type="parTrans" cxnId="{CB32A309-9CA9-4554-941D-519A91A9E733}">
      <dgm:prSet/>
      <dgm:spPr/>
      <dgm:t>
        <a:bodyPr/>
        <a:lstStyle/>
        <a:p>
          <a:pPr algn="ctr"/>
          <a:endParaRPr lang="en-US">
            <a:latin typeface="+mn-lt"/>
          </a:endParaRPr>
        </a:p>
      </dgm:t>
    </dgm:pt>
    <dgm:pt modelId="{F0D1C61C-E3F2-49BA-A2D8-C04A81308E5D}" type="sibTrans" cxnId="{CB32A309-9CA9-4554-941D-519A91A9E733}">
      <dgm:prSet/>
      <dgm:spPr/>
      <dgm:t>
        <a:bodyPr/>
        <a:lstStyle/>
        <a:p>
          <a:pPr algn="ctr"/>
          <a:endParaRPr lang="en-US">
            <a:latin typeface="+mn-lt"/>
          </a:endParaRPr>
        </a:p>
      </dgm:t>
    </dgm:pt>
    <dgm:pt modelId="{9FFA803F-EA25-49D8-A073-96E9747E345F}" type="pres">
      <dgm:prSet presAssocID="{A66480AC-C0DE-4E5E-9ECD-9AE37E3FCB79}" presName="root" presStyleCnt="0">
        <dgm:presLayoutVars>
          <dgm:chMax/>
          <dgm:chPref/>
          <dgm:animLvl val="lvl"/>
        </dgm:presLayoutVars>
      </dgm:prSet>
      <dgm:spPr/>
    </dgm:pt>
    <dgm:pt modelId="{EE0E6265-BE99-48D1-8879-DB5A75D6D78E}" type="pres">
      <dgm:prSet presAssocID="{A66480AC-C0DE-4E5E-9ECD-9AE37E3FCB79}" presName="divider" presStyleLbl="fgAccFollowNode1" presStyleIdx="0" presStyleCnt="1"/>
      <dgm:spPr>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miter lim="800000"/>
          <a:tailEnd type="triangle" w="lg" len="lg"/>
        </a:ln>
        <a:effectLst/>
      </dgm:spPr>
    </dgm:pt>
    <dgm:pt modelId="{BDA8F949-88B8-486D-9E41-ABA1463A8926}" type="pres">
      <dgm:prSet presAssocID="{A66480AC-C0DE-4E5E-9ECD-9AE37E3FCB79}" presName="nodes" presStyleCnt="0">
        <dgm:presLayoutVars>
          <dgm:chMax/>
          <dgm:chPref/>
          <dgm:animLvl val="lvl"/>
        </dgm:presLayoutVars>
      </dgm:prSet>
      <dgm:spPr/>
    </dgm:pt>
    <dgm:pt modelId="{A41AEE8D-8763-4311-BB07-B499A93D76EA}" type="pres">
      <dgm:prSet presAssocID="{A8C03FBB-4A75-4460-AEA6-DEAEB9C61496}" presName="composite" presStyleCnt="0"/>
      <dgm:spPr/>
    </dgm:pt>
    <dgm:pt modelId="{FE5C7F33-9326-49FB-89A3-8A20163AD994}" type="pres">
      <dgm:prSet presAssocID="{A8C03FBB-4A75-4460-AEA6-DEAEB9C61496}" presName="L1TextContainer" presStyleLbl="revTx" presStyleIdx="0" presStyleCnt="4">
        <dgm:presLayoutVars>
          <dgm:chMax val="1"/>
          <dgm:chPref val="1"/>
          <dgm:bulletEnabled val="1"/>
        </dgm:presLayoutVars>
      </dgm:prSet>
      <dgm:spPr/>
    </dgm:pt>
    <dgm:pt modelId="{C51067AB-548D-47E7-B9DD-C7A4C9600F8C}" type="pres">
      <dgm:prSet presAssocID="{A8C03FBB-4A75-4460-AEA6-DEAEB9C61496}" presName="L2TextContainerWrapper" presStyleCnt="0">
        <dgm:presLayoutVars>
          <dgm:chMax val="0"/>
          <dgm:chPref val="0"/>
          <dgm:bulletEnabled val="1"/>
        </dgm:presLayoutVars>
      </dgm:prSet>
      <dgm:spPr/>
    </dgm:pt>
    <dgm:pt modelId="{BA29120C-7C6B-4F62-9079-4AD528BC0744}" type="pres">
      <dgm:prSet presAssocID="{A8C03FBB-4A75-4460-AEA6-DEAEB9C61496}" presName="L2TextContainer" presStyleLbl="bgAcc1" presStyleIdx="0" presStyleCnt="4"/>
      <dgm:spPr/>
    </dgm:pt>
    <dgm:pt modelId="{617B6CDA-9351-44EF-9011-41758FE93851}" type="pres">
      <dgm:prSet presAssocID="{A8C03FBB-4A75-4460-AEA6-DEAEB9C61496}" presName="FlexibleEmptyPlaceHolder" presStyleCnt="0"/>
      <dgm:spPr/>
    </dgm:pt>
    <dgm:pt modelId="{A95DB80B-444A-4D69-B205-3A801BB8524A}" type="pres">
      <dgm:prSet presAssocID="{A8C03FBB-4A75-4460-AEA6-DEAEB9C61496}" presName="ConnectLine" presStyleLbl="sibTrans1D1" presStyleIdx="0" presStyleCnt="4"/>
      <dgm:spPr>
        <a:noFill/>
        <a:ln w="6350" cap="flat" cmpd="sng" algn="ctr">
          <a:solidFill>
            <a:schemeClr val="accent2">
              <a:hueOff val="0"/>
              <a:satOff val="0"/>
              <a:lumOff val="0"/>
              <a:alphaOff val="0"/>
            </a:schemeClr>
          </a:solidFill>
          <a:prstDash val="dash"/>
          <a:miter lim="800000"/>
        </a:ln>
        <a:effectLst/>
      </dgm:spPr>
    </dgm:pt>
    <dgm:pt modelId="{FA19A0AA-8B0B-4AA8-A80D-08CFFDD3F112}" type="pres">
      <dgm:prSet presAssocID="{A8C03FBB-4A75-4460-AEA6-DEAEB9C61496}" presName="ConnectorPoint" presStyleLbl="alignNode1" presStyleIdx="0" presStyleCnt="4"/>
      <dgm:spPr/>
    </dgm:pt>
    <dgm:pt modelId="{C298CC98-EF08-4D23-94A2-F58DEE6D7DE4}" type="pres">
      <dgm:prSet presAssocID="{A8C03FBB-4A75-4460-AEA6-DEAEB9C61496}" presName="EmptyPlaceHolder" presStyleCnt="0"/>
      <dgm:spPr/>
    </dgm:pt>
    <dgm:pt modelId="{F3D981F8-7433-4E93-99E6-2B447306B973}" type="pres">
      <dgm:prSet presAssocID="{67361508-930A-4A23-8CFC-BB56DA645C3C}" presName="spaceBetweenRectangles" presStyleCnt="0"/>
      <dgm:spPr/>
    </dgm:pt>
    <dgm:pt modelId="{7D29DFA7-018B-45C9-AC1C-5CFC82FEE150}" type="pres">
      <dgm:prSet presAssocID="{91969DED-4CB8-4A14-A50B-3F7B848E46B5}" presName="composite" presStyleCnt="0"/>
      <dgm:spPr/>
    </dgm:pt>
    <dgm:pt modelId="{60D0713D-AF69-4AF8-B071-F65622790886}" type="pres">
      <dgm:prSet presAssocID="{91969DED-4CB8-4A14-A50B-3F7B848E46B5}" presName="L1TextContainer" presStyleLbl="revTx" presStyleIdx="1" presStyleCnt="4">
        <dgm:presLayoutVars>
          <dgm:chMax val="1"/>
          <dgm:chPref val="1"/>
          <dgm:bulletEnabled val="1"/>
        </dgm:presLayoutVars>
      </dgm:prSet>
      <dgm:spPr/>
    </dgm:pt>
    <dgm:pt modelId="{5DAA1547-FEA7-4F69-96D3-0E3A07601B1E}" type="pres">
      <dgm:prSet presAssocID="{91969DED-4CB8-4A14-A50B-3F7B848E46B5}" presName="L2TextContainerWrapper" presStyleCnt="0">
        <dgm:presLayoutVars>
          <dgm:chMax val="0"/>
          <dgm:chPref val="0"/>
          <dgm:bulletEnabled val="1"/>
        </dgm:presLayoutVars>
      </dgm:prSet>
      <dgm:spPr/>
    </dgm:pt>
    <dgm:pt modelId="{DADAA0C9-3E42-4088-8622-30E9F6EA139A}" type="pres">
      <dgm:prSet presAssocID="{91969DED-4CB8-4A14-A50B-3F7B848E46B5}" presName="L2TextContainer" presStyleLbl="bgAcc1" presStyleIdx="1" presStyleCnt="4"/>
      <dgm:spPr/>
    </dgm:pt>
    <dgm:pt modelId="{D2E61EE0-F306-43AF-AFF9-74A14B9CF379}" type="pres">
      <dgm:prSet presAssocID="{91969DED-4CB8-4A14-A50B-3F7B848E46B5}" presName="FlexibleEmptyPlaceHolder" presStyleCnt="0"/>
      <dgm:spPr/>
    </dgm:pt>
    <dgm:pt modelId="{DBD74D6B-057A-432C-9067-BF618C19EB2A}" type="pres">
      <dgm:prSet presAssocID="{91969DED-4CB8-4A14-A50B-3F7B848E46B5}" presName="ConnectLine" presStyleLbl="sibTrans1D1" presStyleIdx="1" presStyleCnt="4"/>
      <dgm:spPr>
        <a:noFill/>
        <a:ln w="6350" cap="flat" cmpd="sng" algn="ctr">
          <a:solidFill>
            <a:schemeClr val="accent2">
              <a:hueOff val="0"/>
              <a:satOff val="0"/>
              <a:lumOff val="0"/>
              <a:alphaOff val="0"/>
            </a:schemeClr>
          </a:solidFill>
          <a:prstDash val="dash"/>
          <a:miter lim="800000"/>
        </a:ln>
        <a:effectLst/>
      </dgm:spPr>
    </dgm:pt>
    <dgm:pt modelId="{0F979253-FD39-4920-BFCA-78C564B167EA}" type="pres">
      <dgm:prSet presAssocID="{91969DED-4CB8-4A14-A50B-3F7B848E46B5}" presName="ConnectorPoint" presStyleLbl="alignNode1" presStyleIdx="1" presStyleCnt="4"/>
      <dgm:spPr/>
    </dgm:pt>
    <dgm:pt modelId="{C9B4B298-E04C-4317-856D-E345FE5EC64B}" type="pres">
      <dgm:prSet presAssocID="{91969DED-4CB8-4A14-A50B-3F7B848E46B5}" presName="EmptyPlaceHolder" presStyleCnt="0"/>
      <dgm:spPr/>
    </dgm:pt>
    <dgm:pt modelId="{9B636147-AF19-40E0-BE7D-3BE8148CC024}" type="pres">
      <dgm:prSet presAssocID="{81CA8AA2-C0C3-4381-BA8B-413EDD578B83}" presName="spaceBetweenRectangles" presStyleCnt="0"/>
      <dgm:spPr/>
    </dgm:pt>
    <dgm:pt modelId="{76CB18D4-86E2-467C-A2CF-3ED9EFE66BEA}" type="pres">
      <dgm:prSet presAssocID="{3CC73758-10C1-47F8-AFA7-1A986D4DDD60}" presName="composite" presStyleCnt="0"/>
      <dgm:spPr/>
    </dgm:pt>
    <dgm:pt modelId="{E712D073-0B15-4887-9DCE-A27BCACBC178}" type="pres">
      <dgm:prSet presAssocID="{3CC73758-10C1-47F8-AFA7-1A986D4DDD60}" presName="L1TextContainer" presStyleLbl="revTx" presStyleIdx="2" presStyleCnt="4">
        <dgm:presLayoutVars>
          <dgm:chMax val="1"/>
          <dgm:chPref val="1"/>
          <dgm:bulletEnabled val="1"/>
        </dgm:presLayoutVars>
      </dgm:prSet>
      <dgm:spPr/>
    </dgm:pt>
    <dgm:pt modelId="{4C57E835-21E8-44E9-8CE3-1E2D478ECB2B}" type="pres">
      <dgm:prSet presAssocID="{3CC73758-10C1-47F8-AFA7-1A986D4DDD60}" presName="L2TextContainerWrapper" presStyleCnt="0">
        <dgm:presLayoutVars>
          <dgm:chMax val="0"/>
          <dgm:chPref val="0"/>
          <dgm:bulletEnabled val="1"/>
        </dgm:presLayoutVars>
      </dgm:prSet>
      <dgm:spPr/>
    </dgm:pt>
    <dgm:pt modelId="{E0D48281-565D-47A3-9B6C-576231178549}" type="pres">
      <dgm:prSet presAssocID="{3CC73758-10C1-47F8-AFA7-1A986D4DDD60}" presName="L2TextContainer" presStyleLbl="bgAcc1" presStyleIdx="2" presStyleCnt="4"/>
      <dgm:spPr/>
    </dgm:pt>
    <dgm:pt modelId="{E0365E95-CAD6-4660-956D-E490447A5CB4}" type="pres">
      <dgm:prSet presAssocID="{3CC73758-10C1-47F8-AFA7-1A986D4DDD60}" presName="FlexibleEmptyPlaceHolder" presStyleCnt="0"/>
      <dgm:spPr/>
    </dgm:pt>
    <dgm:pt modelId="{DCAE8A46-752C-4E82-84CE-E790E1F2918E}" type="pres">
      <dgm:prSet presAssocID="{3CC73758-10C1-47F8-AFA7-1A986D4DDD60}" presName="ConnectLine" presStyleLbl="sibTrans1D1" presStyleIdx="2" presStyleCnt="4"/>
      <dgm:spPr>
        <a:noFill/>
        <a:ln w="6350" cap="flat" cmpd="sng" algn="ctr">
          <a:solidFill>
            <a:schemeClr val="accent2">
              <a:hueOff val="0"/>
              <a:satOff val="0"/>
              <a:lumOff val="0"/>
              <a:alphaOff val="0"/>
            </a:schemeClr>
          </a:solidFill>
          <a:prstDash val="dash"/>
          <a:miter lim="800000"/>
        </a:ln>
        <a:effectLst/>
      </dgm:spPr>
    </dgm:pt>
    <dgm:pt modelId="{B6459BF8-D2C3-4018-9C28-98667DC203F4}" type="pres">
      <dgm:prSet presAssocID="{3CC73758-10C1-47F8-AFA7-1A986D4DDD60}" presName="ConnectorPoint" presStyleLbl="alignNode1" presStyleIdx="2" presStyleCnt="4"/>
      <dgm:spPr/>
    </dgm:pt>
    <dgm:pt modelId="{EAB0CCC2-BFF9-432D-BA8E-7ECAF2D92AF2}" type="pres">
      <dgm:prSet presAssocID="{3CC73758-10C1-47F8-AFA7-1A986D4DDD60}" presName="EmptyPlaceHolder" presStyleCnt="0"/>
      <dgm:spPr/>
    </dgm:pt>
    <dgm:pt modelId="{07073103-04B7-4C74-9AC8-048764100B10}" type="pres">
      <dgm:prSet presAssocID="{D8170BBA-6035-4773-8431-FEDD687647FF}" presName="spaceBetweenRectangles" presStyleCnt="0"/>
      <dgm:spPr/>
    </dgm:pt>
    <dgm:pt modelId="{C68762A5-E9DF-484F-B385-6C7E07325E98}" type="pres">
      <dgm:prSet presAssocID="{D2FE027B-4161-41E1-B4D4-02AECB2E3FA0}" presName="composite" presStyleCnt="0"/>
      <dgm:spPr/>
    </dgm:pt>
    <dgm:pt modelId="{F782935D-BBBD-4420-826A-F71C517659B6}" type="pres">
      <dgm:prSet presAssocID="{D2FE027B-4161-41E1-B4D4-02AECB2E3FA0}" presName="L1TextContainer" presStyleLbl="revTx" presStyleIdx="3" presStyleCnt="4">
        <dgm:presLayoutVars>
          <dgm:chMax val="1"/>
          <dgm:chPref val="1"/>
          <dgm:bulletEnabled val="1"/>
        </dgm:presLayoutVars>
      </dgm:prSet>
      <dgm:spPr/>
    </dgm:pt>
    <dgm:pt modelId="{3C71E446-482E-4CAC-8D42-2D4AC020412B}" type="pres">
      <dgm:prSet presAssocID="{D2FE027B-4161-41E1-B4D4-02AECB2E3FA0}" presName="L2TextContainerWrapper" presStyleCnt="0">
        <dgm:presLayoutVars>
          <dgm:chMax val="0"/>
          <dgm:chPref val="0"/>
          <dgm:bulletEnabled val="1"/>
        </dgm:presLayoutVars>
      </dgm:prSet>
      <dgm:spPr/>
    </dgm:pt>
    <dgm:pt modelId="{6C3A59BD-6D45-4573-B098-8CB5207F194D}" type="pres">
      <dgm:prSet presAssocID="{D2FE027B-4161-41E1-B4D4-02AECB2E3FA0}" presName="L2TextContainer" presStyleLbl="bgAcc1" presStyleIdx="3" presStyleCnt="4"/>
      <dgm:spPr/>
    </dgm:pt>
    <dgm:pt modelId="{8EB042C8-D666-4667-A1E4-E0C87151B72F}" type="pres">
      <dgm:prSet presAssocID="{D2FE027B-4161-41E1-B4D4-02AECB2E3FA0}" presName="FlexibleEmptyPlaceHolder" presStyleCnt="0"/>
      <dgm:spPr/>
    </dgm:pt>
    <dgm:pt modelId="{086FB9B1-82B2-4197-8B33-6E7FF94F8D2E}" type="pres">
      <dgm:prSet presAssocID="{D2FE027B-4161-41E1-B4D4-02AECB2E3FA0}" presName="ConnectLine" presStyleLbl="sibTrans1D1" presStyleIdx="3" presStyleCnt="4"/>
      <dgm:spPr>
        <a:noFill/>
        <a:ln w="6350" cap="flat" cmpd="sng" algn="ctr">
          <a:solidFill>
            <a:schemeClr val="accent2">
              <a:hueOff val="0"/>
              <a:satOff val="0"/>
              <a:lumOff val="0"/>
              <a:alphaOff val="0"/>
            </a:schemeClr>
          </a:solidFill>
          <a:prstDash val="dash"/>
          <a:miter lim="800000"/>
        </a:ln>
        <a:effectLst/>
      </dgm:spPr>
    </dgm:pt>
    <dgm:pt modelId="{3F359E8B-7C7E-4FD9-B106-36CCBFC731D5}" type="pres">
      <dgm:prSet presAssocID="{D2FE027B-4161-41E1-B4D4-02AECB2E3FA0}" presName="ConnectorPoint" presStyleLbl="alignNode1" presStyleIdx="3" presStyleCnt="4"/>
      <dgm:spPr/>
    </dgm:pt>
    <dgm:pt modelId="{34434334-A935-4057-946F-93B826088F38}" type="pres">
      <dgm:prSet presAssocID="{D2FE027B-4161-41E1-B4D4-02AECB2E3FA0}" presName="EmptyPlaceHolder" presStyleCnt="0"/>
      <dgm:spPr/>
    </dgm:pt>
  </dgm:ptLst>
  <dgm:cxnLst>
    <dgm:cxn modelId="{CB32A309-9CA9-4554-941D-519A91A9E733}" srcId="{D2FE027B-4161-41E1-B4D4-02AECB2E3FA0}" destId="{2BE415B7-7185-4956-8487-237B40BC0EE5}" srcOrd="0" destOrd="0" parTransId="{A38E847E-0D1D-4F40-9A71-4D5999ADE08B}" sibTransId="{F0D1C61C-E3F2-49BA-A2D8-C04A81308E5D}"/>
    <dgm:cxn modelId="{64516513-C9B3-4B52-A434-6178ACAB3599}" type="presOf" srcId="{91969DED-4CB8-4A14-A50B-3F7B848E46B5}" destId="{60D0713D-AF69-4AF8-B071-F65622790886}" srcOrd="0" destOrd="0" presId="urn:microsoft.com/office/officeart/2016/7/layout/BasicTimeline"/>
    <dgm:cxn modelId="{3760A536-08D8-4D45-9A8D-A21E58E17F8A}" type="presOf" srcId="{D2FE027B-4161-41E1-B4D4-02AECB2E3FA0}" destId="{F782935D-BBBD-4420-826A-F71C517659B6}" srcOrd="0" destOrd="0" presId="urn:microsoft.com/office/officeart/2016/7/layout/BasicTimeline"/>
    <dgm:cxn modelId="{5EDA943F-300F-408A-A52E-3D5140FD5C22}" srcId="{3CC73758-10C1-47F8-AFA7-1A986D4DDD60}" destId="{FD9CA14A-483C-4869-B0C1-7C5FB7EEDBCC}" srcOrd="0" destOrd="0" parTransId="{8182A92F-45BA-4CD1-8E43-0B0810A50FEB}" sibTransId="{914BB93C-EA8A-4B5B-8F06-30DA7C7F4B7B}"/>
    <dgm:cxn modelId="{4A69F85D-5C15-48FD-893A-B3050E1BADEB}" srcId="{A66480AC-C0DE-4E5E-9ECD-9AE37E3FCB79}" destId="{3CC73758-10C1-47F8-AFA7-1A986D4DDD60}" srcOrd="2" destOrd="0" parTransId="{FF6AE4B6-4A2F-49EE-9316-9AF55E77838B}" sibTransId="{D8170BBA-6035-4773-8431-FEDD687647FF}"/>
    <dgm:cxn modelId="{D3D81948-D963-4D1E-AE16-9705EAF510FC}" srcId="{A66480AC-C0DE-4E5E-9ECD-9AE37E3FCB79}" destId="{A8C03FBB-4A75-4460-AEA6-DEAEB9C61496}" srcOrd="0" destOrd="0" parTransId="{4E972F7F-4B1B-47AA-A25B-1FFC561F1C76}" sibTransId="{67361508-930A-4A23-8CFC-BB56DA645C3C}"/>
    <dgm:cxn modelId="{41643976-DEF5-44B7-B9E7-888F3AEFC45F}" type="presOf" srcId="{3CC73758-10C1-47F8-AFA7-1A986D4DDD60}" destId="{E712D073-0B15-4887-9DCE-A27BCACBC178}" srcOrd="0" destOrd="0" presId="urn:microsoft.com/office/officeart/2016/7/layout/BasicTimeline"/>
    <dgm:cxn modelId="{2D36C892-88AC-490F-8E33-2C73C0E22FF5}" type="presOf" srcId="{2BE415B7-7185-4956-8487-237B40BC0EE5}" destId="{6C3A59BD-6D45-4573-B098-8CB5207F194D}" srcOrd="0" destOrd="0" presId="urn:microsoft.com/office/officeart/2016/7/layout/BasicTimeline"/>
    <dgm:cxn modelId="{E5C7B693-D4EE-4A4E-97D1-4621CA0D3E91}" type="presOf" srcId="{A8C03FBB-4A75-4460-AEA6-DEAEB9C61496}" destId="{FE5C7F33-9326-49FB-89A3-8A20163AD994}" srcOrd="0" destOrd="0" presId="urn:microsoft.com/office/officeart/2016/7/layout/BasicTimeline"/>
    <dgm:cxn modelId="{4F4F82A2-02F1-492B-96C1-46C070BEFCE3}" srcId="{A66480AC-C0DE-4E5E-9ECD-9AE37E3FCB79}" destId="{D2FE027B-4161-41E1-B4D4-02AECB2E3FA0}" srcOrd="3" destOrd="0" parTransId="{88680CFE-3CE0-4842-B3D3-716D3B671238}" sibTransId="{4D59E06B-629C-40B5-96D3-423B7A56C945}"/>
    <dgm:cxn modelId="{4CE397A6-DB48-4AAE-BCFB-3D992789379D}" type="presOf" srcId="{5E71F362-34DF-4EEC-92A3-0EFE450E05E4}" destId="{BA29120C-7C6B-4F62-9079-4AD528BC0744}" srcOrd="0" destOrd="0" presId="urn:microsoft.com/office/officeart/2016/7/layout/BasicTimeline"/>
    <dgm:cxn modelId="{B99CA6C9-28D1-4DDB-B8EC-AED73AD115CA}" srcId="{A8C03FBB-4A75-4460-AEA6-DEAEB9C61496}" destId="{5E71F362-34DF-4EEC-92A3-0EFE450E05E4}" srcOrd="0" destOrd="0" parTransId="{8E5EE4D1-908E-455C-B8B3-281AD42DEC9A}" sibTransId="{B208B24A-E9FD-40A9-B764-FB7C2B7ED8B9}"/>
    <dgm:cxn modelId="{537F2ED0-8BD0-4AD5-B60D-89B660EDA1AC}" srcId="{A66480AC-C0DE-4E5E-9ECD-9AE37E3FCB79}" destId="{91969DED-4CB8-4A14-A50B-3F7B848E46B5}" srcOrd="1" destOrd="0" parTransId="{441CD73D-85E1-42A6-BCF8-362A3247E2F3}" sibTransId="{81CA8AA2-C0C3-4381-BA8B-413EDD578B83}"/>
    <dgm:cxn modelId="{403E30EA-CA23-4A5A-9D22-DF82F93CFF08}" type="presOf" srcId="{A66480AC-C0DE-4E5E-9ECD-9AE37E3FCB79}" destId="{9FFA803F-EA25-49D8-A073-96E9747E345F}" srcOrd="0" destOrd="0" presId="urn:microsoft.com/office/officeart/2016/7/layout/BasicTimeline"/>
    <dgm:cxn modelId="{252B4FF4-6466-43C7-8436-08B55881B5BC}" type="presOf" srcId="{FD9CA14A-483C-4869-B0C1-7C5FB7EEDBCC}" destId="{E0D48281-565D-47A3-9B6C-576231178549}" srcOrd="0" destOrd="0" presId="urn:microsoft.com/office/officeart/2016/7/layout/BasicTimeline"/>
    <dgm:cxn modelId="{9488AFF6-9066-454E-B3C3-57C8BC68F549}" type="presOf" srcId="{8A04F340-E8E1-4146-9905-E7ADCAEAABD7}" destId="{DADAA0C9-3E42-4088-8622-30E9F6EA139A}" srcOrd="0" destOrd="0" presId="urn:microsoft.com/office/officeart/2016/7/layout/BasicTimeline"/>
    <dgm:cxn modelId="{E636BFFB-0404-4D4B-B3F0-C64FDFD9DDEF}" srcId="{91969DED-4CB8-4A14-A50B-3F7B848E46B5}" destId="{8A04F340-E8E1-4146-9905-E7ADCAEAABD7}" srcOrd="0" destOrd="0" parTransId="{4EBD5EC2-45ED-4ED6-8376-97D155A911AE}" sibTransId="{F9CD2A04-6A34-4104-A971-391788B88F55}"/>
    <dgm:cxn modelId="{9C5E351C-4F83-42C9-8766-363923817116}" type="presParOf" srcId="{9FFA803F-EA25-49D8-A073-96E9747E345F}" destId="{EE0E6265-BE99-48D1-8879-DB5A75D6D78E}" srcOrd="0" destOrd="0" presId="urn:microsoft.com/office/officeart/2016/7/layout/BasicTimeline"/>
    <dgm:cxn modelId="{F4A239D2-791C-4FA7-8885-B0E1A7FEAC48}" type="presParOf" srcId="{9FFA803F-EA25-49D8-A073-96E9747E345F}" destId="{BDA8F949-88B8-486D-9E41-ABA1463A8926}" srcOrd="1" destOrd="0" presId="urn:microsoft.com/office/officeart/2016/7/layout/BasicTimeline"/>
    <dgm:cxn modelId="{14D4DBE1-C56F-48BE-A66B-2B0E85E7B755}" type="presParOf" srcId="{BDA8F949-88B8-486D-9E41-ABA1463A8926}" destId="{A41AEE8D-8763-4311-BB07-B499A93D76EA}" srcOrd="0" destOrd="0" presId="urn:microsoft.com/office/officeart/2016/7/layout/BasicTimeline"/>
    <dgm:cxn modelId="{2868F0B4-2D8C-4E60-A800-D7753FFE1445}" type="presParOf" srcId="{A41AEE8D-8763-4311-BB07-B499A93D76EA}" destId="{FE5C7F33-9326-49FB-89A3-8A20163AD994}" srcOrd="0" destOrd="0" presId="urn:microsoft.com/office/officeart/2016/7/layout/BasicTimeline"/>
    <dgm:cxn modelId="{6F72394A-7E16-45AE-B5C9-6D1224450F0E}" type="presParOf" srcId="{A41AEE8D-8763-4311-BB07-B499A93D76EA}" destId="{C51067AB-548D-47E7-B9DD-C7A4C9600F8C}" srcOrd="1" destOrd="0" presId="urn:microsoft.com/office/officeart/2016/7/layout/BasicTimeline"/>
    <dgm:cxn modelId="{2BF023E2-BD82-4543-9797-FF9FAF55B2A5}" type="presParOf" srcId="{C51067AB-548D-47E7-B9DD-C7A4C9600F8C}" destId="{BA29120C-7C6B-4F62-9079-4AD528BC0744}" srcOrd="0" destOrd="0" presId="urn:microsoft.com/office/officeart/2016/7/layout/BasicTimeline"/>
    <dgm:cxn modelId="{2E1DF8FC-1E3D-407B-8B7F-074787FD4D73}" type="presParOf" srcId="{C51067AB-548D-47E7-B9DD-C7A4C9600F8C}" destId="{617B6CDA-9351-44EF-9011-41758FE93851}" srcOrd="1" destOrd="0" presId="urn:microsoft.com/office/officeart/2016/7/layout/BasicTimeline"/>
    <dgm:cxn modelId="{4C3C8707-33EB-4053-85D9-0C1CF04E32CD}" type="presParOf" srcId="{A41AEE8D-8763-4311-BB07-B499A93D76EA}" destId="{A95DB80B-444A-4D69-B205-3A801BB8524A}" srcOrd="2" destOrd="0" presId="urn:microsoft.com/office/officeart/2016/7/layout/BasicTimeline"/>
    <dgm:cxn modelId="{1FE3BD8D-0AF3-46A6-AB51-EDAEC9EB4D89}" type="presParOf" srcId="{A41AEE8D-8763-4311-BB07-B499A93D76EA}" destId="{FA19A0AA-8B0B-4AA8-A80D-08CFFDD3F112}" srcOrd="3" destOrd="0" presId="urn:microsoft.com/office/officeart/2016/7/layout/BasicTimeline"/>
    <dgm:cxn modelId="{B5FDF500-80BD-45C8-BBEB-575AA1DAADE7}" type="presParOf" srcId="{A41AEE8D-8763-4311-BB07-B499A93D76EA}" destId="{C298CC98-EF08-4D23-94A2-F58DEE6D7DE4}" srcOrd="4" destOrd="0" presId="urn:microsoft.com/office/officeart/2016/7/layout/BasicTimeline"/>
    <dgm:cxn modelId="{90EDA9D9-5363-433C-811E-5513B52588D1}" type="presParOf" srcId="{BDA8F949-88B8-486D-9E41-ABA1463A8926}" destId="{F3D981F8-7433-4E93-99E6-2B447306B973}" srcOrd="1" destOrd="0" presId="urn:microsoft.com/office/officeart/2016/7/layout/BasicTimeline"/>
    <dgm:cxn modelId="{7935889E-4736-4C7F-8622-A330C126F16B}" type="presParOf" srcId="{BDA8F949-88B8-486D-9E41-ABA1463A8926}" destId="{7D29DFA7-018B-45C9-AC1C-5CFC82FEE150}" srcOrd="2" destOrd="0" presId="urn:microsoft.com/office/officeart/2016/7/layout/BasicTimeline"/>
    <dgm:cxn modelId="{EB2658D4-3F40-4748-AE39-624B8E620A96}" type="presParOf" srcId="{7D29DFA7-018B-45C9-AC1C-5CFC82FEE150}" destId="{60D0713D-AF69-4AF8-B071-F65622790886}" srcOrd="0" destOrd="0" presId="urn:microsoft.com/office/officeart/2016/7/layout/BasicTimeline"/>
    <dgm:cxn modelId="{51E99B0B-8CC3-4BC2-8250-4C73AF5F12E8}" type="presParOf" srcId="{7D29DFA7-018B-45C9-AC1C-5CFC82FEE150}" destId="{5DAA1547-FEA7-4F69-96D3-0E3A07601B1E}" srcOrd="1" destOrd="0" presId="urn:microsoft.com/office/officeart/2016/7/layout/BasicTimeline"/>
    <dgm:cxn modelId="{9826AAC2-4AE6-4C22-826D-5672547E59BD}" type="presParOf" srcId="{5DAA1547-FEA7-4F69-96D3-0E3A07601B1E}" destId="{DADAA0C9-3E42-4088-8622-30E9F6EA139A}" srcOrd="0" destOrd="0" presId="urn:microsoft.com/office/officeart/2016/7/layout/BasicTimeline"/>
    <dgm:cxn modelId="{EC270DFB-5C5B-40C9-8196-FC46A9C21D19}" type="presParOf" srcId="{5DAA1547-FEA7-4F69-96D3-0E3A07601B1E}" destId="{D2E61EE0-F306-43AF-AFF9-74A14B9CF379}" srcOrd="1" destOrd="0" presId="urn:microsoft.com/office/officeart/2016/7/layout/BasicTimeline"/>
    <dgm:cxn modelId="{CB792D24-F02F-48C4-AC1D-366893851161}" type="presParOf" srcId="{7D29DFA7-018B-45C9-AC1C-5CFC82FEE150}" destId="{DBD74D6B-057A-432C-9067-BF618C19EB2A}" srcOrd="2" destOrd="0" presId="urn:microsoft.com/office/officeart/2016/7/layout/BasicTimeline"/>
    <dgm:cxn modelId="{0B13E8C1-0B1E-425B-8D83-92D34782753B}" type="presParOf" srcId="{7D29DFA7-018B-45C9-AC1C-5CFC82FEE150}" destId="{0F979253-FD39-4920-BFCA-78C564B167EA}" srcOrd="3" destOrd="0" presId="urn:microsoft.com/office/officeart/2016/7/layout/BasicTimeline"/>
    <dgm:cxn modelId="{6B60A5F4-2BAC-4F3F-A227-CB4F69F166D3}" type="presParOf" srcId="{7D29DFA7-018B-45C9-AC1C-5CFC82FEE150}" destId="{C9B4B298-E04C-4317-856D-E345FE5EC64B}" srcOrd="4" destOrd="0" presId="urn:microsoft.com/office/officeart/2016/7/layout/BasicTimeline"/>
    <dgm:cxn modelId="{F632D135-41E2-43A9-9B84-8A9C50BA663F}" type="presParOf" srcId="{BDA8F949-88B8-486D-9E41-ABA1463A8926}" destId="{9B636147-AF19-40E0-BE7D-3BE8148CC024}" srcOrd="3" destOrd="0" presId="urn:microsoft.com/office/officeart/2016/7/layout/BasicTimeline"/>
    <dgm:cxn modelId="{3411521A-E802-4A42-B7EC-D46E6B3B7C96}" type="presParOf" srcId="{BDA8F949-88B8-486D-9E41-ABA1463A8926}" destId="{76CB18D4-86E2-467C-A2CF-3ED9EFE66BEA}" srcOrd="4" destOrd="0" presId="urn:microsoft.com/office/officeart/2016/7/layout/BasicTimeline"/>
    <dgm:cxn modelId="{88CD890C-B8E8-4CDA-B032-3A9A3F32FD79}" type="presParOf" srcId="{76CB18D4-86E2-467C-A2CF-3ED9EFE66BEA}" destId="{E712D073-0B15-4887-9DCE-A27BCACBC178}" srcOrd="0" destOrd="0" presId="urn:microsoft.com/office/officeart/2016/7/layout/BasicTimeline"/>
    <dgm:cxn modelId="{AB1754FF-81F0-4ADB-A662-440DA0FBE430}" type="presParOf" srcId="{76CB18D4-86E2-467C-A2CF-3ED9EFE66BEA}" destId="{4C57E835-21E8-44E9-8CE3-1E2D478ECB2B}" srcOrd="1" destOrd="0" presId="urn:microsoft.com/office/officeart/2016/7/layout/BasicTimeline"/>
    <dgm:cxn modelId="{03EB58B1-E5D1-49BD-8FE7-FF1A8E5CDD51}" type="presParOf" srcId="{4C57E835-21E8-44E9-8CE3-1E2D478ECB2B}" destId="{E0D48281-565D-47A3-9B6C-576231178549}" srcOrd="0" destOrd="0" presId="urn:microsoft.com/office/officeart/2016/7/layout/BasicTimeline"/>
    <dgm:cxn modelId="{C7D8A92C-6CBF-4FA3-931B-5668E18C280C}" type="presParOf" srcId="{4C57E835-21E8-44E9-8CE3-1E2D478ECB2B}" destId="{E0365E95-CAD6-4660-956D-E490447A5CB4}" srcOrd="1" destOrd="0" presId="urn:microsoft.com/office/officeart/2016/7/layout/BasicTimeline"/>
    <dgm:cxn modelId="{57009207-8976-4EFD-876A-EF1C91AB599A}" type="presParOf" srcId="{76CB18D4-86E2-467C-A2CF-3ED9EFE66BEA}" destId="{DCAE8A46-752C-4E82-84CE-E790E1F2918E}" srcOrd="2" destOrd="0" presId="urn:microsoft.com/office/officeart/2016/7/layout/BasicTimeline"/>
    <dgm:cxn modelId="{A5FB4889-2275-4DD2-ADF0-583A5D1AE1ED}" type="presParOf" srcId="{76CB18D4-86E2-467C-A2CF-3ED9EFE66BEA}" destId="{B6459BF8-D2C3-4018-9C28-98667DC203F4}" srcOrd="3" destOrd="0" presId="urn:microsoft.com/office/officeart/2016/7/layout/BasicTimeline"/>
    <dgm:cxn modelId="{8B3418BE-680A-4C04-AD26-F21B02D832B0}" type="presParOf" srcId="{76CB18D4-86E2-467C-A2CF-3ED9EFE66BEA}" destId="{EAB0CCC2-BFF9-432D-BA8E-7ECAF2D92AF2}" srcOrd="4" destOrd="0" presId="urn:microsoft.com/office/officeart/2016/7/layout/BasicTimeline"/>
    <dgm:cxn modelId="{A9042F53-7838-4B89-A14A-DC86E7759451}" type="presParOf" srcId="{BDA8F949-88B8-486D-9E41-ABA1463A8926}" destId="{07073103-04B7-4C74-9AC8-048764100B10}" srcOrd="5" destOrd="0" presId="urn:microsoft.com/office/officeart/2016/7/layout/BasicTimeline"/>
    <dgm:cxn modelId="{5290B18C-985B-476F-80AB-B000D2E28F60}" type="presParOf" srcId="{BDA8F949-88B8-486D-9E41-ABA1463A8926}" destId="{C68762A5-E9DF-484F-B385-6C7E07325E98}" srcOrd="6" destOrd="0" presId="urn:microsoft.com/office/officeart/2016/7/layout/BasicTimeline"/>
    <dgm:cxn modelId="{819C616E-63F8-4599-9A66-512521E8E9F5}" type="presParOf" srcId="{C68762A5-E9DF-484F-B385-6C7E07325E98}" destId="{F782935D-BBBD-4420-826A-F71C517659B6}" srcOrd="0" destOrd="0" presId="urn:microsoft.com/office/officeart/2016/7/layout/BasicTimeline"/>
    <dgm:cxn modelId="{8C54E232-1B89-4DC9-8E05-4736E6F4C528}" type="presParOf" srcId="{C68762A5-E9DF-484F-B385-6C7E07325E98}" destId="{3C71E446-482E-4CAC-8D42-2D4AC020412B}" srcOrd="1" destOrd="0" presId="urn:microsoft.com/office/officeart/2016/7/layout/BasicTimeline"/>
    <dgm:cxn modelId="{BC353777-539A-4864-BB21-346D8C4360C1}" type="presParOf" srcId="{3C71E446-482E-4CAC-8D42-2D4AC020412B}" destId="{6C3A59BD-6D45-4573-B098-8CB5207F194D}" srcOrd="0" destOrd="0" presId="urn:microsoft.com/office/officeart/2016/7/layout/BasicTimeline"/>
    <dgm:cxn modelId="{53E54228-74E4-4F6A-AAD7-71EB44BEEB36}" type="presParOf" srcId="{3C71E446-482E-4CAC-8D42-2D4AC020412B}" destId="{8EB042C8-D666-4667-A1E4-E0C87151B72F}" srcOrd="1" destOrd="0" presId="urn:microsoft.com/office/officeart/2016/7/layout/BasicTimeline"/>
    <dgm:cxn modelId="{CD2E3F26-566B-4E8C-9927-C3B42B77551C}" type="presParOf" srcId="{C68762A5-E9DF-484F-B385-6C7E07325E98}" destId="{086FB9B1-82B2-4197-8B33-6E7FF94F8D2E}" srcOrd="2" destOrd="0" presId="urn:microsoft.com/office/officeart/2016/7/layout/BasicTimeline"/>
    <dgm:cxn modelId="{7571835A-7BAA-40A1-945B-B991B049CBA7}" type="presParOf" srcId="{C68762A5-E9DF-484F-B385-6C7E07325E98}" destId="{3F359E8B-7C7E-4FD9-B106-36CCBFC731D5}" srcOrd="3" destOrd="0" presId="urn:microsoft.com/office/officeart/2016/7/layout/BasicTimeline"/>
    <dgm:cxn modelId="{7083DB71-225A-4FBD-A8B2-9CBA2B2F1649}" type="presParOf" srcId="{C68762A5-E9DF-484F-B385-6C7E07325E98}" destId="{34434334-A935-4057-946F-93B826088F38}" srcOrd="4" destOrd="0" presId="urn:microsoft.com/office/officeart/2016/7/layout/Basic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0E6265-BE99-48D1-8879-DB5A75D6D78E}">
      <dsp:nvSpPr>
        <dsp:cNvPr id="0" name=""/>
        <dsp:cNvSpPr/>
      </dsp:nvSpPr>
      <dsp:spPr>
        <a:xfrm>
          <a:off x="0" y="1887537"/>
          <a:ext cx="8348663" cy="0"/>
        </a:xfrm>
        <a:prstGeom prst="line">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miter lim="800000"/>
          <a:tailEnd type="triangle" w="lg" len="lg"/>
        </a:ln>
        <a:effectLst/>
      </dsp:spPr>
      <dsp:style>
        <a:lnRef idx="2">
          <a:scrgbClr r="0" g="0" b="0"/>
        </a:lnRef>
        <a:fillRef idx="1">
          <a:scrgbClr r="0" g="0" b="0"/>
        </a:fillRef>
        <a:effectRef idx="0">
          <a:scrgbClr r="0" g="0" b="0"/>
        </a:effectRef>
        <a:fontRef idx="minor"/>
      </dsp:style>
    </dsp:sp>
    <dsp:sp modelId="{FE5C7F33-9326-49FB-89A3-8A20163AD994}">
      <dsp:nvSpPr>
        <dsp:cNvPr id="0" name=""/>
        <dsp:cNvSpPr/>
      </dsp:nvSpPr>
      <dsp:spPr>
        <a:xfrm>
          <a:off x="185195" y="2027215"/>
          <a:ext cx="2679725" cy="4265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889000">
            <a:lnSpc>
              <a:spcPct val="90000"/>
            </a:lnSpc>
            <a:spcBef>
              <a:spcPct val="0"/>
            </a:spcBef>
            <a:spcAft>
              <a:spcPct val="35000"/>
            </a:spcAft>
            <a:buNone/>
            <a:defRPr b="1"/>
          </a:pPr>
          <a:r>
            <a:rPr lang="en-US" sz="2000" kern="1200" dirty="0">
              <a:solidFill>
                <a:schemeClr val="accent2">
                  <a:lumMod val="60000"/>
                  <a:lumOff val="40000"/>
                </a:schemeClr>
              </a:solidFill>
              <a:latin typeface="+mn-lt"/>
            </a:rPr>
            <a:t>S3</a:t>
          </a:r>
        </a:p>
      </dsp:txBody>
      <dsp:txXfrm>
        <a:off x="185195" y="2027215"/>
        <a:ext cx="2679725" cy="426583"/>
      </dsp:txXfrm>
    </dsp:sp>
    <dsp:sp modelId="{BA29120C-7C6B-4F62-9079-4AD528BC0744}">
      <dsp:nvSpPr>
        <dsp:cNvPr id="0" name=""/>
        <dsp:cNvSpPr/>
      </dsp:nvSpPr>
      <dsp:spPr>
        <a:xfrm>
          <a:off x="2486" y="245025"/>
          <a:ext cx="3045142" cy="925247"/>
        </a:xfrm>
        <a:prstGeom prst="round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0020" tIns="160020" rIns="160020" bIns="16002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mn-lt"/>
            </a:rPr>
            <a:t>Convert date fields to datetime format.</a:t>
          </a:r>
        </a:p>
      </dsp:txBody>
      <dsp:txXfrm>
        <a:off x="47653" y="290192"/>
        <a:ext cx="2954808" cy="834913"/>
      </dsp:txXfrm>
    </dsp:sp>
    <dsp:sp modelId="{A95DB80B-444A-4D69-B205-3A801BB8524A}">
      <dsp:nvSpPr>
        <dsp:cNvPr id="0" name=""/>
        <dsp:cNvSpPr/>
      </dsp:nvSpPr>
      <dsp:spPr>
        <a:xfrm>
          <a:off x="1525057" y="1170273"/>
          <a:ext cx="0" cy="717264"/>
        </a:xfrm>
        <a:prstGeom prst="line">
          <a:avLst/>
        </a:prstGeom>
        <a:noFill/>
        <a:ln w="6350" cap="flat" cmpd="sng" algn="ctr">
          <a:solidFill>
            <a:schemeClr val="accent2">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60D0713D-AF69-4AF8-B071-F65622790886}">
      <dsp:nvSpPr>
        <dsp:cNvPr id="0" name=""/>
        <dsp:cNvSpPr/>
      </dsp:nvSpPr>
      <dsp:spPr>
        <a:xfrm>
          <a:off x="1951377" y="1321276"/>
          <a:ext cx="2679725" cy="4265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1">
          <a:noAutofit/>
        </a:bodyPr>
        <a:lstStyle/>
        <a:p>
          <a:pPr marL="0" lvl="0" indent="0" algn="ctr" defTabSz="889000">
            <a:lnSpc>
              <a:spcPct val="90000"/>
            </a:lnSpc>
            <a:spcBef>
              <a:spcPct val="0"/>
            </a:spcBef>
            <a:spcAft>
              <a:spcPct val="35000"/>
            </a:spcAft>
            <a:buNone/>
            <a:defRPr b="1"/>
          </a:pPr>
          <a:r>
            <a:rPr lang="en-US" sz="2000" kern="1200" dirty="0">
              <a:solidFill>
                <a:schemeClr val="accent2">
                  <a:lumMod val="60000"/>
                  <a:lumOff val="40000"/>
                </a:schemeClr>
              </a:solidFill>
              <a:latin typeface="+mn-lt"/>
            </a:rPr>
            <a:t>S4</a:t>
          </a:r>
        </a:p>
      </dsp:txBody>
      <dsp:txXfrm>
        <a:off x="1951377" y="1321276"/>
        <a:ext cx="2679725" cy="426583"/>
      </dsp:txXfrm>
    </dsp:sp>
    <dsp:sp modelId="{FA19A0AA-8B0B-4AA8-A80D-08CFFDD3F112}">
      <dsp:nvSpPr>
        <dsp:cNvPr id="0" name=""/>
        <dsp:cNvSpPr/>
      </dsp:nvSpPr>
      <dsp:spPr>
        <a:xfrm>
          <a:off x="1496744" y="1859224"/>
          <a:ext cx="56626" cy="56626"/>
        </a:xfrm>
        <a:prstGeom prst="ellips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ADAA0C9-3E42-4088-8622-30E9F6EA139A}">
      <dsp:nvSpPr>
        <dsp:cNvPr id="0" name=""/>
        <dsp:cNvSpPr/>
      </dsp:nvSpPr>
      <dsp:spPr>
        <a:xfrm>
          <a:off x="1768669" y="2604801"/>
          <a:ext cx="3045142" cy="643650"/>
        </a:xfrm>
        <a:prstGeom prst="round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0020" tIns="160020" rIns="160020" bIns="160020" numCol="1" spcCol="1270" anchor="ctr" anchorCtr="0">
          <a:noAutofit/>
        </a:bodyPr>
        <a:lstStyle/>
        <a:p>
          <a:pPr marL="0" lvl="0" indent="0" algn="ctr" defTabSz="800100">
            <a:lnSpc>
              <a:spcPct val="90000"/>
            </a:lnSpc>
            <a:spcBef>
              <a:spcPct val="0"/>
            </a:spcBef>
            <a:spcAft>
              <a:spcPct val="35000"/>
            </a:spcAft>
            <a:buNone/>
          </a:pPr>
          <a:r>
            <a:rPr lang="en-IN" sz="1800" kern="1200" dirty="0">
              <a:latin typeface="+mn-lt"/>
            </a:rPr>
            <a:t>Remove duplicate entries.</a:t>
          </a:r>
          <a:endParaRPr lang="en-US" sz="1800" kern="1200" dirty="0">
            <a:latin typeface="+mn-lt"/>
          </a:endParaRPr>
        </a:p>
      </dsp:txBody>
      <dsp:txXfrm>
        <a:off x="1800089" y="2636221"/>
        <a:ext cx="2982302" cy="580810"/>
      </dsp:txXfrm>
    </dsp:sp>
    <dsp:sp modelId="{DBD74D6B-057A-432C-9067-BF618C19EB2A}">
      <dsp:nvSpPr>
        <dsp:cNvPr id="0" name=""/>
        <dsp:cNvSpPr/>
      </dsp:nvSpPr>
      <dsp:spPr>
        <a:xfrm>
          <a:off x="3291240" y="1887537"/>
          <a:ext cx="0" cy="717264"/>
        </a:xfrm>
        <a:prstGeom prst="line">
          <a:avLst/>
        </a:prstGeom>
        <a:noFill/>
        <a:ln w="6350" cap="flat" cmpd="sng" algn="ctr">
          <a:solidFill>
            <a:schemeClr val="accent2">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E712D073-0B15-4887-9DCE-A27BCACBC178}">
      <dsp:nvSpPr>
        <dsp:cNvPr id="0" name=""/>
        <dsp:cNvSpPr/>
      </dsp:nvSpPr>
      <dsp:spPr>
        <a:xfrm>
          <a:off x="3717560" y="2027215"/>
          <a:ext cx="2679725" cy="4265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889000">
            <a:lnSpc>
              <a:spcPct val="90000"/>
            </a:lnSpc>
            <a:spcBef>
              <a:spcPct val="0"/>
            </a:spcBef>
            <a:spcAft>
              <a:spcPct val="35000"/>
            </a:spcAft>
            <a:buNone/>
            <a:defRPr b="1"/>
          </a:pPr>
          <a:r>
            <a:rPr lang="en-US" sz="2000" kern="1200" dirty="0">
              <a:solidFill>
                <a:schemeClr val="accent2">
                  <a:lumMod val="60000"/>
                  <a:lumOff val="40000"/>
                </a:schemeClr>
              </a:solidFill>
              <a:latin typeface="+mn-lt"/>
            </a:rPr>
            <a:t>S1</a:t>
          </a:r>
        </a:p>
      </dsp:txBody>
      <dsp:txXfrm>
        <a:off x="3717560" y="2027215"/>
        <a:ext cx="2679725" cy="426583"/>
      </dsp:txXfrm>
    </dsp:sp>
    <dsp:sp modelId="{0F979253-FD39-4920-BFCA-78C564B167EA}">
      <dsp:nvSpPr>
        <dsp:cNvPr id="0" name=""/>
        <dsp:cNvSpPr/>
      </dsp:nvSpPr>
      <dsp:spPr>
        <a:xfrm>
          <a:off x="3262927" y="1859224"/>
          <a:ext cx="56626" cy="56626"/>
        </a:xfrm>
        <a:prstGeom prst="ellips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0D48281-565D-47A3-9B6C-576231178549}">
      <dsp:nvSpPr>
        <dsp:cNvPr id="0" name=""/>
        <dsp:cNvSpPr/>
      </dsp:nvSpPr>
      <dsp:spPr>
        <a:xfrm>
          <a:off x="3534851" y="245025"/>
          <a:ext cx="3045142" cy="925247"/>
        </a:xfrm>
        <a:prstGeom prst="round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0020" tIns="160020" rIns="160020" bIns="16002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mn-lt"/>
            </a:rPr>
            <a:t>Handle missing values and outliers.</a:t>
          </a:r>
        </a:p>
      </dsp:txBody>
      <dsp:txXfrm>
        <a:off x="3580018" y="290192"/>
        <a:ext cx="2954808" cy="834913"/>
      </dsp:txXfrm>
    </dsp:sp>
    <dsp:sp modelId="{DCAE8A46-752C-4E82-84CE-E790E1F2918E}">
      <dsp:nvSpPr>
        <dsp:cNvPr id="0" name=""/>
        <dsp:cNvSpPr/>
      </dsp:nvSpPr>
      <dsp:spPr>
        <a:xfrm>
          <a:off x="5057422" y="1170273"/>
          <a:ext cx="0" cy="717264"/>
        </a:xfrm>
        <a:prstGeom prst="line">
          <a:avLst/>
        </a:prstGeom>
        <a:noFill/>
        <a:ln w="6350" cap="flat" cmpd="sng" algn="ctr">
          <a:solidFill>
            <a:schemeClr val="accent2">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F782935D-BBBD-4420-826A-F71C517659B6}">
      <dsp:nvSpPr>
        <dsp:cNvPr id="0" name=""/>
        <dsp:cNvSpPr/>
      </dsp:nvSpPr>
      <dsp:spPr>
        <a:xfrm>
          <a:off x="5483742" y="1321276"/>
          <a:ext cx="2679725" cy="4265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1">
          <a:noAutofit/>
        </a:bodyPr>
        <a:lstStyle/>
        <a:p>
          <a:pPr marL="0" lvl="0" indent="0" algn="ctr" defTabSz="889000">
            <a:lnSpc>
              <a:spcPct val="90000"/>
            </a:lnSpc>
            <a:spcBef>
              <a:spcPct val="0"/>
            </a:spcBef>
            <a:spcAft>
              <a:spcPct val="35000"/>
            </a:spcAft>
            <a:buNone/>
            <a:defRPr b="1"/>
          </a:pPr>
          <a:r>
            <a:rPr lang="en-US" sz="2000" kern="1200" dirty="0">
              <a:solidFill>
                <a:schemeClr val="accent2">
                  <a:lumMod val="60000"/>
                  <a:lumOff val="40000"/>
                </a:schemeClr>
              </a:solidFill>
              <a:latin typeface="+mn-lt"/>
            </a:rPr>
            <a:t>S2</a:t>
          </a:r>
        </a:p>
      </dsp:txBody>
      <dsp:txXfrm>
        <a:off x="5483742" y="1321276"/>
        <a:ext cx="2679725" cy="426583"/>
      </dsp:txXfrm>
    </dsp:sp>
    <dsp:sp modelId="{B6459BF8-D2C3-4018-9C28-98667DC203F4}">
      <dsp:nvSpPr>
        <dsp:cNvPr id="0" name=""/>
        <dsp:cNvSpPr/>
      </dsp:nvSpPr>
      <dsp:spPr>
        <a:xfrm>
          <a:off x="5029109" y="1859224"/>
          <a:ext cx="56626" cy="56626"/>
        </a:xfrm>
        <a:prstGeom prst="ellips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C3A59BD-6D45-4573-B098-8CB5207F194D}">
      <dsp:nvSpPr>
        <dsp:cNvPr id="0" name=""/>
        <dsp:cNvSpPr/>
      </dsp:nvSpPr>
      <dsp:spPr>
        <a:xfrm>
          <a:off x="5301034" y="2604801"/>
          <a:ext cx="3045142" cy="925247"/>
        </a:xfrm>
        <a:prstGeom prst="round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0020" tIns="160020" rIns="160020" bIns="160020" numCol="1" spcCol="1270" anchor="ctr" anchorCtr="0">
          <a:noAutofit/>
        </a:bodyPr>
        <a:lstStyle/>
        <a:p>
          <a:pPr marL="0" lvl="0" indent="0" algn="ctr" defTabSz="800100">
            <a:lnSpc>
              <a:spcPct val="90000"/>
            </a:lnSpc>
            <a:spcBef>
              <a:spcPct val="0"/>
            </a:spcBef>
            <a:spcAft>
              <a:spcPct val="35000"/>
            </a:spcAft>
            <a:buNone/>
          </a:pPr>
          <a:r>
            <a:rPr lang="en-IN" sz="1800" kern="1200" dirty="0">
              <a:latin typeface="+mn-lt"/>
            </a:rPr>
            <a:t>Standardize / normalize data.</a:t>
          </a:r>
          <a:endParaRPr lang="en-US" sz="1800" kern="1200" dirty="0">
            <a:latin typeface="+mn-lt"/>
          </a:endParaRPr>
        </a:p>
      </dsp:txBody>
      <dsp:txXfrm>
        <a:off x="5346201" y="2649968"/>
        <a:ext cx="2954808" cy="834913"/>
      </dsp:txXfrm>
    </dsp:sp>
    <dsp:sp modelId="{086FB9B1-82B2-4197-8B33-6E7FF94F8D2E}">
      <dsp:nvSpPr>
        <dsp:cNvPr id="0" name=""/>
        <dsp:cNvSpPr/>
      </dsp:nvSpPr>
      <dsp:spPr>
        <a:xfrm>
          <a:off x="6823605" y="1887537"/>
          <a:ext cx="0" cy="717264"/>
        </a:xfrm>
        <a:prstGeom prst="line">
          <a:avLst/>
        </a:prstGeom>
        <a:noFill/>
        <a:ln w="6350" cap="flat" cmpd="sng" algn="ctr">
          <a:solidFill>
            <a:schemeClr val="accent2">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3F359E8B-7C7E-4FD9-B106-36CCBFC731D5}">
      <dsp:nvSpPr>
        <dsp:cNvPr id="0" name=""/>
        <dsp:cNvSpPr/>
      </dsp:nvSpPr>
      <dsp:spPr>
        <a:xfrm>
          <a:off x="6795292" y="1859224"/>
          <a:ext cx="56626" cy="56626"/>
        </a:xfrm>
        <a:prstGeom prst="ellips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6/7/layout/BasicTimeline">
  <dgm:title val="Basic Timeline"/>
  <dgm:desc val="Use to show a list of events in chronological order. The rounded rectangular shape contains the description while the date is shown below on the time line. It's the perfect SmartArt for displaying large amount of text with a medium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dgm:constrLst>
    <dgm:layoutNode name="divider" styleLbl="fgAccFollowNode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presOf/>
      <dgm:shape xmlns:r="http://schemas.openxmlformats.org/officeDocument/2006/relationships" r:blip="">
        <dgm:adjLst/>
      </dgm:shape>
      <dgm:choose name="constrBasedOnChildrenCount">
        <dgm:if name="constrForTwoChildren" axis="ch" ptType="node" func="cnt" op="lte" val="2">
          <dgm:constrLst>
            <dgm:constr type="primFontSz" for="des" forName="L1TextContainer" val="20"/>
            <dgm:constr type="primFontSz" for="des" forName="L2TextContainer" refType="primFontSz" refFor="des" refForName="L1TextContainer" op="equ" fact="0.85"/>
            <dgm:constr type="w" for="ch" forName="composite" refType="w"/>
            <dgm:constr type="h" for="ch" forName="composite" refType="h"/>
            <dgm:constr type="w" for="ch" forName="spaceBetweenRectangles" refType="w" refFor="ch" refForName="composite" fact="0.16"/>
            <dgm:constr type="w" for="ch" ptType="sibTrans" op="equ"/>
            <dgm:constr type="primFontSz" for="des" forName="L1TextContainer" op="equ"/>
            <dgm:constr type="primFontSz" for="des" forName="L2TextContainer" op="equ"/>
          </dgm:constrLst>
        </dgm:if>
        <dgm:else name="constrForRest">
          <dgm:constrLst>
            <dgm:constr type="primFontSz" for="des" forName="L1TextContainer" val="20"/>
            <dgm:constr type="primFontSz" for="des" forName="L2TextContainer" refType="primFontSz" refFor="des" refForName="L1TextContainer" op="equ" fact="0.85"/>
            <dgm:constr type="w" for="ch" forName="composite" refType="w"/>
            <dgm:constr type="h" for="ch" forName="composite" refType="h"/>
            <dgm:constr type="w" for="ch" forName="spaceBetweenRectangles" refType="w" refFor="ch" refForName="composite" fact="-0.42"/>
            <dgm:constr type="w" for="ch" ptType="sibTrans" op="equ"/>
            <dgm:constr type="primFontSz" for="des" forName="L1TextContainer" op="equ"/>
            <dgm:constr type="primFontSz" for="des" forName="L2TextContainer" op="equ"/>
          </dgm:constrLst>
        </dgm:else>
      </dgm:choose>
      <dgm:forEach name="nodesForEach" axis="ch" ptType="node">
        <dgm:layoutNode name="composite">
          <dgm:alg type="composite"/>
          <dgm:shape xmlns:r="http://schemas.openxmlformats.org/officeDocument/2006/relationships" r:blip="">
            <dgm:adjLst/>
          </dgm:shape>
          <dgm:choose name="CaseForPlacingNodesAboveAndBelowDivider">
            <dgm:if name="CaseForPlacingNodeAboveDivider" axis="self" ptType="node" func="posOdd" op="equ" val="1">
              <dgm:constrLst>
                <dgm:constr type="w" for="ch" forName="L1TextContainer" refType="w" fact="0.88"/>
                <dgm:constr type="l" for="ch" forName="L1TextContainer" refType="w" fact="0.06"/>
                <dgm:constr type="t" for="ch" forName="L1TextContainer" refType="h" fact="0.537"/>
                <dgm:constr type="h" for="ch" forName="L1TextContainer" refType="h" fact="0.113"/>
                <dgm:constr type="w" for="ch" forName="L2TextContainerWrapper" refType="w"/>
                <dgm:constr type="h" for="ch" forName="L2TextContainerWrapper" refType="h" fact="0.31"/>
                <dgm:constr type="b" for="ch" forName="L2TextContainerWrapper" refType="h" fact="0.31"/>
                <dgm:constr type="w" for="ch" forName="ConnectLine"/>
                <dgm:constr type="l" for="ch" forName="ConnectLine" refType="w" fact="0.5"/>
                <dgm:constr type="h" for="ch" forName="ConnectLine" refType="h" fact="0.19"/>
                <dgm:constr type="t" for="ch" forName="ConnectLine" refType="h" fact="0.31"/>
                <dgm:constr type="w" for="ch" forName="ConnectorPoint" refType="h" fact="0.015"/>
                <dgm:constr type="h" for="ch" forName="ConnectorPoint" refType="h" fact="0.015"/>
                <dgm:constr type="ctrX" for="ch" forName="ConnectorPoint" refType="w" fact="0.5"/>
                <dgm:constr type="ctrY" for="ch" forName="ConnectorPoint" refType="h" fact="0.5"/>
                <dgm:constr type="w" for="ch" forName="EmptyPlaceHolder" refType="w"/>
                <dgm:constr type="t" for="ch" forName="EmptyPlaceHolder" refType="h" fact="0.65"/>
                <dgm:constr type="h" for="ch" forName="EmptyPlaceHolder" refType="h" fact="0.35"/>
              </dgm:constrLst>
            </dgm:if>
            <dgm:else name="CaseForPlacingNodeBelowDivider">
              <dgm:constrLst>
                <dgm:constr type="w" for="ch" forName="L1TextContainer" refType="w" fact="0.88"/>
                <dgm:constr type="l" for="ch" forName="L1TextContainer" refType="w" fact="0.06"/>
                <dgm:constr type="t" for="ch" forName="L1TextContainer" refType="h" fact="0.35"/>
                <dgm:constr type="h" for="ch" forName="L1TextContainer" refType="h" fact="0.113"/>
                <dgm:constr type="w" for="ch" forName="L2TextContainerWrapper" refType="w"/>
                <dgm:constr type="h" for="ch" forName="L2TextContainerWrapper" refType="h" fact="0.31"/>
                <dgm:constr type="t" for="ch" forName="L2TextContainerWrapper" refType="h" fact="0.69"/>
                <dgm:constr type="w" for="ch" forName="ConnectLine"/>
                <dgm:constr type="l" for="ch" forName="ConnectLine" refType="w" fact="0.5"/>
                <dgm:constr type="h" for="ch" forName="ConnectLine" refType="h" fact="0.19"/>
                <dgm:constr type="t" for="ch" forName="ConnectLine" refType="h" fact="0.5"/>
                <dgm:constr type="w" for="ch" forName="ConnectorPoint" refType="h" fact="0.015"/>
                <dgm:constr type="h" for="ch" forName="ConnectorPoint" refType="h" fact="0.015"/>
                <dgm:constr type="ctrX" for="ch" forName="ConnectorPoint" refType="w" fact="0.5"/>
                <dgm:constr type="ctrY" for="ch" forName="ConnectorPoint" refType="h" fact="0.5"/>
                <dgm:constr type="w" for="ch" forName="EmptyPlaceHolder" refType="w"/>
                <dgm:constr type="h" for="ch" forName="EmptyPlaceHolder" refType="h" fact="0.35"/>
                <dgm:constr type="t" for="ch" forName="EmptyPlaceHolder" refType="h" fact="0"/>
              </dgm:constrLst>
            </dgm:else>
          </dgm:choose>
          <dgm:layoutNode name="L1TextContainer" styleLbl="revTx">
            <dgm:varLst>
              <dgm:chMax val="1"/>
              <dgm:chPref val="1"/>
              <dgm:bulletEnabled val="1"/>
            </dgm:varLst>
            <dgm:choose name="casesForTxtDirLogic">
              <dgm:if name="Name78" axis="self" ptType="node" func="posOdd" op="equ" val="1">
                <dgm:alg type="tx">
                  <dgm:param type="txAnchorHorz" val="ctr"/>
                  <dgm:param type="txAnchorVert" val="t"/>
                  <dgm:param type="parTxLTRAlign" val="ctr"/>
                  <dgm:param type="parTxRTLAlign" val="ctr"/>
                </dgm:alg>
              </dgm:if>
              <dgm:else name="Name89">
                <dgm:alg type="tx">
                  <dgm:param type="txAnchorHorz" val="ctr"/>
                  <dgm:param type="txAnchorVert" val="b"/>
                  <dgm:param type="parTxLTRAlign" val="ctr"/>
                  <dgm:param type="parTxRTLAlign" val="ctr"/>
                </dgm:alg>
              </dgm:else>
            </dgm:choose>
            <dgm:shape xmlns:r="http://schemas.openxmlformats.org/officeDocument/2006/relationships" type="rect" r:blip="">
              <dgm:adjLst/>
            </dgm:shape>
            <dgm:presOf axis="self"/>
            <dgm:constrLst>
              <dgm:constr type="lMarg"/>
              <dgm:constr type="rMarg"/>
              <dgm:constr type="tMarg"/>
              <dgm:constr type="bMarg"/>
            </dgm:constrLst>
            <dgm:ruleLst>
              <dgm:rule type="primFontSz" val="14" fact="NaN" max="NaN"/>
            </dgm:ruleLst>
          </dgm:layoutNode>
          <dgm:layoutNode name="L2TextContainerWrapper">
            <dgm:varLst>
              <dgm:chMax val="0"/>
              <dgm:chPref val="0"/>
              <dgm:bulletEnabled val="1"/>
            </dgm:varLst>
            <dgm:alg type="composite"/>
            <dgm:choose name="L2TextContainerConstr">
              <dgm:if name="CaseForPlacingL2TextContaineAboveDivider" axis="self" ptType="node" func="posOdd" op="equ" val="1">
                <dgm:constrLst>
                  <dgm:constr type="h" for="ch" forName="L2TextContainer" refType="h" fact="0.55"/>
                  <dgm:constr type="b" for="ch" forName="L2TextContainer" refType="h"/>
                  <dgm:constr type="h" for="ch" forName="FlexibleEmptyPlaceHolder" refType="h" fact="0.45"/>
                </dgm:constrLst>
              </dgm:if>
              <dgm:else name="CaseForPlacingL2TextContaineBelowDivider">
                <dgm:constrLst>
                  <dgm:constr type="h" for="ch" forName="L2TextContainer" refType="h" fact="0.55"/>
                  <dgm:constr type="h" for="ch" forName="FlexibleEmptyPlaceHolder" refType="h" fact="0.45"/>
                  <dgm:constr type="b" for="ch" forName="FlexibleEmptyPlaceHolder" refType="h"/>
                </dgm:constrLst>
              </dgm:else>
            </dgm:choose>
            <dgm:layoutNode name="L2TextContainer" styleLbl="bgAcc1">
              <dgm:choose name="L2TextContainerAlgo">
                <dgm:if name="L2TextContainerAlgoLTR" func="var" arg="dir" op="equ" val="norm">
                  <dgm:alg type="tx">
                    <dgm:param type="txAnchorVert" val="mid"/>
                    <dgm:param type="parTxRTLAlign" val="l"/>
                    <dgm:param type="parTxLTRAlign" val="l"/>
                    <dgm:param type="txAnchorVertCh" val="mid"/>
                    <dgm:param type="shpTxRTLAlignCh" val="l"/>
                    <dgm:param type="shpTxLTRAlignCh" val="l"/>
                  </dgm:alg>
                </dgm:if>
                <dgm:else name="L2TextContainerAlgoRTL">
                  <dgm:alg type="tx">
                    <dgm:param type="txAnchorVert" val="mid"/>
                    <dgm:param type="parTxRTLAlign" val="r"/>
                    <dgm:param type="parTxLTRAlign" val="r"/>
                    <dgm:param type="txAnchorVertCh" val="mid"/>
                    <dgm:param type="shpTxRTLAlignCh" val="r"/>
                    <dgm:param type="shpTxLTRAlignCh" val="r"/>
                  </dgm:alg>
                </dgm:else>
              </dgm:choose>
              <dgm:shape xmlns:r="http://schemas.openxmlformats.org/officeDocument/2006/relationships" type="roundRect" r:blip="">
                <dgm:adjLst/>
              </dgm:shape>
              <dgm:presOf axis="des" ptType="node"/>
              <dgm:constrLst>
                <dgm:constr type="primFontSz" val="17"/>
                <dgm:constr type="lMarg" refType="primFontSz" fact="0.7"/>
                <dgm:constr type="rMarg" refType="primFontSz" fact="0.7"/>
                <dgm:constr type="tMarg" refType="primFontSz" fact="0.7"/>
                <dgm:constr type="bMarg" refType="primFontSz" fact="0.7"/>
              </dgm:constrLst>
              <dgm:ruleLst>
                <dgm:rule type="primFontSz" val="12" fact="NaN" max="NaN"/>
                <dgm:rule type="secFontSz" val="10" fact="NaN" max="NaN"/>
                <dgm:rule type="h" val="INF" fact="NaN" max="NaN"/>
              </dgm:ruleLst>
            </dgm:layoutNode>
            <dgm:layoutNode name="FlexibleEmptyPlaceHolder">
              <dgm:alg type="sp"/>
              <dgm:shape xmlns:r="http://schemas.openxmlformats.org/officeDocument/2006/relationships" r:blip="">
                <dgm:adjLst/>
              </dgm:shape>
              <dgm:presOf/>
              <dgm:constrLst/>
            </dgm:layoutNode>
          </dgm:layoutNode>
          <dgm:layoutNode name="ConnectLine" styleLbl="sibTrans1D1" moveWith="L2TextContainer">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orPoint" styleLbl="alignNode1" moveWith="L2TextContainer">
            <dgm:alg type="sp"/>
            <dgm:shape xmlns:r="http://schemas.openxmlformats.org/officeDocument/2006/relationships" type="ellipse" r:blip="" zOrderOff="1">
              <dgm:adj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Node>
  <dgm:extLst>
    <a:ext uri="{68A01E43-0DF5-4B5B-8FA6-DAF915123BFB}">
      <dgm1612:lstStyle xmlns:dgm1612="http://schemas.microsoft.com/office/drawing/2016/12/diagram">
        <a:lvl1pPr>
          <a:defRPr b="1"/>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4D3C746-F000-4CA3-AB63-68B770F538AA}" type="datetimeFigureOut">
              <a:rPr lang="en-IN" smtClean="0"/>
              <a:t>09-02-2025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52434B6-CFF0-4410-988C-7CDD83652D9E}" type="slidenum">
              <a:rPr lang="en-IN" smtClean="0"/>
              <a:t>‹#›</a:t>
            </a:fld>
            <a:endParaRPr lang="en-IN"/>
          </a:p>
        </p:txBody>
      </p:sp>
    </p:spTree>
    <p:extLst>
      <p:ext uri="{BB962C8B-B14F-4D97-AF65-F5344CB8AC3E}">
        <p14:creationId xmlns:p14="http://schemas.microsoft.com/office/powerpoint/2010/main" val="539262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smtClean="0"/>
              <a:t>7</a:t>
            </a:fld>
            <a:endParaRPr lang="en-US" altLang="zh-CN" dirty="0"/>
          </a:p>
        </p:txBody>
      </p:sp>
    </p:spTree>
    <p:extLst>
      <p:ext uri="{BB962C8B-B14F-4D97-AF65-F5344CB8AC3E}">
        <p14:creationId xmlns:p14="http://schemas.microsoft.com/office/powerpoint/2010/main" val="28809061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A004F4-F240-48F9-8AE1-486585C7F00D}" type="slidenum">
              <a:rPr lang="en-US" smtClean="0"/>
              <a:t>8</a:t>
            </a:fld>
            <a:endParaRPr lang="en-US" dirty="0"/>
          </a:p>
        </p:txBody>
      </p:sp>
    </p:spTree>
    <p:extLst>
      <p:ext uri="{BB962C8B-B14F-4D97-AF65-F5344CB8AC3E}">
        <p14:creationId xmlns:p14="http://schemas.microsoft.com/office/powerpoint/2010/main" val="22619396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FE2F6C-CD9C-CC8C-8D71-E6A2BB4CF84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C2425AC-E203-2AA5-9ED4-99821AACC16B}"/>
              </a:ext>
            </a:extLst>
          </p:cNvPr>
          <p:cNvSpPr>
            <a:spLocks noGrp="1" noRot="1" noChangeAspect="1"/>
          </p:cNvSpPr>
          <p:nvPr>
            <p:ph type="sldImg"/>
          </p:nvPr>
        </p:nvSpPr>
        <p:spPr>
          <a:xfrm>
            <a:off x="685800" y="1143000"/>
            <a:ext cx="5486400" cy="3086100"/>
          </a:xfrm>
          <a:prstGeom prst="rect">
            <a:avLst/>
          </a:prstGeom>
        </p:spPr>
      </p:sp>
      <p:sp>
        <p:nvSpPr>
          <p:cNvPr id="3" name="Notes Placeholder 2">
            <a:extLst>
              <a:ext uri="{FF2B5EF4-FFF2-40B4-BE49-F238E27FC236}">
                <a16:creationId xmlns:a16="http://schemas.microsoft.com/office/drawing/2014/main" id="{B3C69E55-F8C0-8A0A-15DA-05E36BAD31B7}"/>
              </a:ext>
            </a:extLst>
          </p:cNvPr>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a:extLst>
              <a:ext uri="{FF2B5EF4-FFF2-40B4-BE49-F238E27FC236}">
                <a16:creationId xmlns:a16="http://schemas.microsoft.com/office/drawing/2014/main" id="{49D3631D-61DC-ABEA-D514-31BFDC086AFA}"/>
              </a:ext>
            </a:extLst>
          </p:cNvPr>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smtClean="0"/>
              <a:t>9</a:t>
            </a:fld>
            <a:endParaRPr lang="en-US" altLang="zh-CN" dirty="0"/>
          </a:p>
        </p:txBody>
      </p:sp>
    </p:spTree>
    <p:extLst>
      <p:ext uri="{BB962C8B-B14F-4D97-AF65-F5344CB8AC3E}">
        <p14:creationId xmlns:p14="http://schemas.microsoft.com/office/powerpoint/2010/main" val="2004001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A004F4-F240-48F9-8AE1-486585C7F00D}" type="slidenum">
              <a:rPr lang="en-US" smtClean="0"/>
              <a:t>10</a:t>
            </a:fld>
            <a:endParaRPr lang="en-US" dirty="0"/>
          </a:p>
        </p:txBody>
      </p:sp>
    </p:spTree>
    <p:extLst>
      <p:ext uri="{BB962C8B-B14F-4D97-AF65-F5344CB8AC3E}">
        <p14:creationId xmlns:p14="http://schemas.microsoft.com/office/powerpoint/2010/main" val="18895613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27AA14-F99E-EE83-0405-D6AED1A9AB9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7D29778-3B54-CBD0-1ADC-7AEF1660E5D1}"/>
              </a:ext>
            </a:extLst>
          </p:cNvPr>
          <p:cNvSpPr>
            <a:spLocks noGrp="1" noRot="1" noChangeAspect="1"/>
          </p:cNvSpPr>
          <p:nvPr>
            <p:ph type="sldImg"/>
          </p:nvPr>
        </p:nvSpPr>
        <p:spPr>
          <a:xfrm>
            <a:off x="685800" y="1143000"/>
            <a:ext cx="5486400" cy="3086100"/>
          </a:xfrm>
          <a:prstGeom prst="rect">
            <a:avLst/>
          </a:prstGeom>
        </p:spPr>
      </p:sp>
      <p:sp>
        <p:nvSpPr>
          <p:cNvPr id="3" name="Notes Placeholder 2">
            <a:extLst>
              <a:ext uri="{FF2B5EF4-FFF2-40B4-BE49-F238E27FC236}">
                <a16:creationId xmlns:a16="http://schemas.microsoft.com/office/drawing/2014/main" id="{5B827F7E-7A61-F6F0-240A-29BB3AA85883}"/>
              </a:ext>
            </a:extLst>
          </p:cNvPr>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a:extLst>
              <a:ext uri="{FF2B5EF4-FFF2-40B4-BE49-F238E27FC236}">
                <a16:creationId xmlns:a16="http://schemas.microsoft.com/office/drawing/2014/main" id="{3C0BDAED-BE8A-DAD2-66BE-26BA1860C4DD}"/>
              </a:ext>
            </a:extLst>
          </p:cNvPr>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smtClean="0"/>
              <a:t>11</a:t>
            </a:fld>
            <a:endParaRPr lang="en-US" altLang="zh-CN" dirty="0"/>
          </a:p>
        </p:txBody>
      </p:sp>
    </p:spTree>
    <p:extLst>
      <p:ext uri="{BB962C8B-B14F-4D97-AF65-F5344CB8AC3E}">
        <p14:creationId xmlns:p14="http://schemas.microsoft.com/office/powerpoint/2010/main" val="23318949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A004F4-F240-48F9-8AE1-486585C7F00D}" type="slidenum">
              <a:rPr lang="en-US" smtClean="0"/>
              <a:t>12</a:t>
            </a:fld>
            <a:endParaRPr lang="en-US" dirty="0"/>
          </a:p>
        </p:txBody>
      </p:sp>
    </p:spTree>
    <p:extLst>
      <p:ext uri="{BB962C8B-B14F-4D97-AF65-F5344CB8AC3E}">
        <p14:creationId xmlns:p14="http://schemas.microsoft.com/office/powerpoint/2010/main" val="37628687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A255FA-F873-4475-FAD0-CC3233A64F4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07ED805-4B62-4BE8-BBD1-C551AD2D9A29}"/>
              </a:ext>
            </a:extLst>
          </p:cNvPr>
          <p:cNvSpPr>
            <a:spLocks noGrp="1" noRot="1" noChangeAspect="1"/>
          </p:cNvSpPr>
          <p:nvPr>
            <p:ph type="sldImg"/>
          </p:nvPr>
        </p:nvSpPr>
        <p:spPr>
          <a:xfrm>
            <a:off x="685800" y="1143000"/>
            <a:ext cx="5486400" cy="3086100"/>
          </a:xfrm>
          <a:prstGeom prst="rect">
            <a:avLst/>
          </a:prstGeom>
        </p:spPr>
      </p:sp>
      <p:sp>
        <p:nvSpPr>
          <p:cNvPr id="3" name="Notes Placeholder 2">
            <a:extLst>
              <a:ext uri="{FF2B5EF4-FFF2-40B4-BE49-F238E27FC236}">
                <a16:creationId xmlns:a16="http://schemas.microsoft.com/office/drawing/2014/main" id="{7C43722E-5D33-64D1-6D9A-36A30298069D}"/>
              </a:ext>
            </a:extLst>
          </p:cNvPr>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a:extLst>
              <a:ext uri="{FF2B5EF4-FFF2-40B4-BE49-F238E27FC236}">
                <a16:creationId xmlns:a16="http://schemas.microsoft.com/office/drawing/2014/main" id="{5DD02129-C45D-A0AD-6F1D-D880F8F5B1B2}"/>
              </a:ext>
            </a:extLst>
          </p:cNvPr>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smtClean="0"/>
              <a:t>13</a:t>
            </a:fld>
            <a:endParaRPr lang="en-US" altLang="zh-CN" dirty="0"/>
          </a:p>
        </p:txBody>
      </p:sp>
    </p:spTree>
    <p:extLst>
      <p:ext uri="{BB962C8B-B14F-4D97-AF65-F5344CB8AC3E}">
        <p14:creationId xmlns:p14="http://schemas.microsoft.com/office/powerpoint/2010/main" val="41284959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5583CD-82B6-E6DE-4ECA-A41DEAEA2ED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BB7E0E1A-E6FD-D1D4-162B-45E2F3D14F1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BC648B3D-F40F-F5DA-B040-8DBB87E96F10}"/>
              </a:ext>
            </a:extLst>
          </p:cNvPr>
          <p:cNvSpPr>
            <a:spLocks noGrp="1"/>
          </p:cNvSpPr>
          <p:nvPr>
            <p:ph type="dt" sz="half" idx="10"/>
          </p:nvPr>
        </p:nvSpPr>
        <p:spPr/>
        <p:txBody>
          <a:bodyPr/>
          <a:lstStyle/>
          <a:p>
            <a:fld id="{CCD9644B-8AD1-44ED-A5AB-D6D2824FF099}" type="datetimeFigureOut">
              <a:rPr lang="en-IN" smtClean="0"/>
              <a:t>09-02-2025</a:t>
            </a:fld>
            <a:endParaRPr lang="en-IN"/>
          </a:p>
        </p:txBody>
      </p:sp>
      <p:sp>
        <p:nvSpPr>
          <p:cNvPr id="5" name="Footer Placeholder 4">
            <a:extLst>
              <a:ext uri="{FF2B5EF4-FFF2-40B4-BE49-F238E27FC236}">
                <a16:creationId xmlns:a16="http://schemas.microsoft.com/office/drawing/2014/main" id="{811FB1BD-9411-FD26-EB1E-38EF30876E4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2B632D3-13A6-AA93-75B8-7162D6FED489}"/>
              </a:ext>
            </a:extLst>
          </p:cNvPr>
          <p:cNvSpPr>
            <a:spLocks noGrp="1"/>
          </p:cNvSpPr>
          <p:nvPr>
            <p:ph type="sldNum" sz="quarter" idx="12"/>
          </p:nvPr>
        </p:nvSpPr>
        <p:spPr/>
        <p:txBody>
          <a:bodyPr/>
          <a:lstStyle/>
          <a:p>
            <a:fld id="{4FC4E03D-6C3A-4BBF-AFC6-594CB521F4FA}" type="slidenum">
              <a:rPr lang="en-IN" smtClean="0"/>
              <a:t>‹#›</a:t>
            </a:fld>
            <a:endParaRPr lang="en-IN"/>
          </a:p>
        </p:txBody>
      </p:sp>
    </p:spTree>
    <p:extLst>
      <p:ext uri="{BB962C8B-B14F-4D97-AF65-F5344CB8AC3E}">
        <p14:creationId xmlns:p14="http://schemas.microsoft.com/office/powerpoint/2010/main" val="16035123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0D08F8-59B0-BFD8-4F13-658509896F9A}"/>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4B3DA884-E4C7-28F6-FDB4-06DCF16C27C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3EC3F45-0D03-5973-9DAF-5D551A30FC27}"/>
              </a:ext>
            </a:extLst>
          </p:cNvPr>
          <p:cNvSpPr>
            <a:spLocks noGrp="1"/>
          </p:cNvSpPr>
          <p:nvPr>
            <p:ph type="dt" sz="half" idx="10"/>
          </p:nvPr>
        </p:nvSpPr>
        <p:spPr/>
        <p:txBody>
          <a:bodyPr/>
          <a:lstStyle/>
          <a:p>
            <a:fld id="{CCD9644B-8AD1-44ED-A5AB-D6D2824FF099}" type="datetimeFigureOut">
              <a:rPr lang="en-IN" smtClean="0"/>
              <a:t>09-02-2025</a:t>
            </a:fld>
            <a:endParaRPr lang="en-IN"/>
          </a:p>
        </p:txBody>
      </p:sp>
      <p:sp>
        <p:nvSpPr>
          <p:cNvPr id="5" name="Footer Placeholder 4">
            <a:extLst>
              <a:ext uri="{FF2B5EF4-FFF2-40B4-BE49-F238E27FC236}">
                <a16:creationId xmlns:a16="http://schemas.microsoft.com/office/drawing/2014/main" id="{DB57B051-05EA-A517-3A21-E17790921C1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6D1EE09-6CE1-4177-4D21-712DC4175D81}"/>
              </a:ext>
            </a:extLst>
          </p:cNvPr>
          <p:cNvSpPr>
            <a:spLocks noGrp="1"/>
          </p:cNvSpPr>
          <p:nvPr>
            <p:ph type="sldNum" sz="quarter" idx="12"/>
          </p:nvPr>
        </p:nvSpPr>
        <p:spPr/>
        <p:txBody>
          <a:bodyPr/>
          <a:lstStyle/>
          <a:p>
            <a:fld id="{4FC4E03D-6C3A-4BBF-AFC6-594CB521F4FA}" type="slidenum">
              <a:rPr lang="en-IN" smtClean="0"/>
              <a:t>‹#›</a:t>
            </a:fld>
            <a:endParaRPr lang="en-IN"/>
          </a:p>
        </p:txBody>
      </p:sp>
    </p:spTree>
    <p:extLst>
      <p:ext uri="{BB962C8B-B14F-4D97-AF65-F5344CB8AC3E}">
        <p14:creationId xmlns:p14="http://schemas.microsoft.com/office/powerpoint/2010/main" val="1207498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80A10DD-51BD-593A-E05E-EA341D353AA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D323FB1E-1268-CF31-4BA0-A9F10E43095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73ACDD0-DF99-62C2-0675-906512444355}"/>
              </a:ext>
            </a:extLst>
          </p:cNvPr>
          <p:cNvSpPr>
            <a:spLocks noGrp="1"/>
          </p:cNvSpPr>
          <p:nvPr>
            <p:ph type="dt" sz="half" idx="10"/>
          </p:nvPr>
        </p:nvSpPr>
        <p:spPr/>
        <p:txBody>
          <a:bodyPr/>
          <a:lstStyle/>
          <a:p>
            <a:fld id="{CCD9644B-8AD1-44ED-A5AB-D6D2824FF099}" type="datetimeFigureOut">
              <a:rPr lang="en-IN" smtClean="0"/>
              <a:t>09-02-2025</a:t>
            </a:fld>
            <a:endParaRPr lang="en-IN"/>
          </a:p>
        </p:txBody>
      </p:sp>
      <p:sp>
        <p:nvSpPr>
          <p:cNvPr id="5" name="Footer Placeholder 4">
            <a:extLst>
              <a:ext uri="{FF2B5EF4-FFF2-40B4-BE49-F238E27FC236}">
                <a16:creationId xmlns:a16="http://schemas.microsoft.com/office/drawing/2014/main" id="{F35712A3-DA59-CDD5-76B4-2C8FBA8D3D3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08E3991-3FF4-0817-48A7-E248CC31A316}"/>
              </a:ext>
            </a:extLst>
          </p:cNvPr>
          <p:cNvSpPr>
            <a:spLocks noGrp="1"/>
          </p:cNvSpPr>
          <p:nvPr>
            <p:ph type="sldNum" sz="quarter" idx="12"/>
          </p:nvPr>
        </p:nvSpPr>
        <p:spPr/>
        <p:txBody>
          <a:bodyPr/>
          <a:lstStyle/>
          <a:p>
            <a:fld id="{4FC4E03D-6C3A-4BBF-AFC6-594CB521F4FA}" type="slidenum">
              <a:rPr lang="en-IN" smtClean="0"/>
              <a:t>‹#›</a:t>
            </a:fld>
            <a:endParaRPr lang="en-IN"/>
          </a:p>
        </p:txBody>
      </p:sp>
    </p:spTree>
    <p:extLst>
      <p:ext uri="{BB962C8B-B14F-4D97-AF65-F5344CB8AC3E}">
        <p14:creationId xmlns:p14="http://schemas.microsoft.com/office/powerpoint/2010/main" val="2006170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1D4C31DA-14CA-CFBA-5089-9BCD0585380D}"/>
              </a:ext>
            </a:extLst>
          </p:cNvPr>
          <p:cNvGrpSpPr/>
          <p:nvPr userDrawn="1"/>
        </p:nvGrpSpPr>
        <p:grpSpPr>
          <a:xfrm>
            <a:off x="-21770" y="0"/>
            <a:ext cx="12213771" cy="6858000"/>
            <a:chOff x="-21770" y="0"/>
            <a:chExt cx="12213771" cy="6858000"/>
          </a:xfrm>
        </p:grpSpPr>
        <p:pic>
          <p:nvPicPr>
            <p:cNvPr id="6" name="Picture 5" descr="Tech Background&quot; Images – Browse 8,227 Stock Photos, Vectors, and Video |  Adobe Stock">
              <a:extLst>
                <a:ext uri="{FF2B5EF4-FFF2-40B4-BE49-F238E27FC236}">
                  <a16:creationId xmlns:a16="http://schemas.microsoft.com/office/drawing/2014/main" id="{912EDB8F-0820-57F6-5CDA-EEB6AC9EF357}"/>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l="2352" t="2332" r="1954" b="1250"/>
            <a:stretch>
              <a:fillRect/>
            </a:stretch>
          </p:blipFill>
          <p:spPr bwMode="auto">
            <a:xfrm>
              <a:off x="-21770" y="0"/>
              <a:ext cx="12213771" cy="6858000"/>
            </a:xfrm>
            <a:custGeom>
              <a:avLst/>
              <a:gdLst>
                <a:gd name="connsiteX0" fmla="*/ 0 w 12213771"/>
                <a:gd name="connsiteY0" fmla="*/ 0 h 6858000"/>
                <a:gd name="connsiteX1" fmla="*/ 12213771 w 12213771"/>
                <a:gd name="connsiteY1" fmla="*/ 0 h 6858000"/>
                <a:gd name="connsiteX2" fmla="*/ 12213771 w 12213771"/>
                <a:gd name="connsiteY2" fmla="*/ 6858000 h 6858000"/>
                <a:gd name="connsiteX3" fmla="*/ 0 w 1221377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213771" h="6858000">
                  <a:moveTo>
                    <a:pt x="0" y="0"/>
                  </a:moveTo>
                  <a:lnTo>
                    <a:pt x="12213771" y="0"/>
                  </a:lnTo>
                  <a:lnTo>
                    <a:pt x="12213771"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pic>
          <p:nvPicPr>
            <p:cNvPr id="18" name="Picture 17">
              <a:extLst>
                <a:ext uri="{FF2B5EF4-FFF2-40B4-BE49-F238E27FC236}">
                  <a16:creationId xmlns:a16="http://schemas.microsoft.com/office/drawing/2014/main" id="{97530BAD-0593-FBF1-1D42-9B727191475D}"/>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017794" y="913775"/>
              <a:ext cx="5159490" cy="1423752"/>
            </a:xfrm>
            <a:prstGeom prst="rect">
              <a:avLst/>
            </a:prstGeom>
          </p:spPr>
        </p:pic>
      </p:grpSp>
    </p:spTree>
    <p:extLst>
      <p:ext uri="{BB962C8B-B14F-4D97-AF65-F5344CB8AC3E}">
        <p14:creationId xmlns:p14="http://schemas.microsoft.com/office/powerpoint/2010/main" val="237110070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Agenda">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5518B595-5A04-0768-52B1-73F11E4754EA}"/>
              </a:ext>
            </a:extLst>
          </p:cNvPr>
          <p:cNvSpPr>
            <a:spLocks noGrp="1"/>
          </p:cNvSpPr>
          <p:nvPr>
            <p:ph type="title"/>
          </p:nvPr>
        </p:nvSpPr>
        <p:spPr>
          <a:xfrm>
            <a:off x="914400" y="3429000"/>
            <a:ext cx="4206240" cy="2377440"/>
          </a:xfrm>
        </p:spPr>
        <p:txBody>
          <a:bodyPr anchor="t">
            <a:noAutofit/>
          </a:bodyPr>
          <a:lstStyle>
            <a:lvl1pPr>
              <a:defRPr sz="3600"/>
            </a:lvl1pPr>
          </a:lstStyle>
          <a:p>
            <a:r>
              <a:rPr lang="en-US" noProof="0"/>
              <a:t>Click to edit Master title style</a:t>
            </a:r>
            <a:endParaRPr lang="en-US" noProof="0" dirty="0"/>
          </a:p>
        </p:txBody>
      </p:sp>
      <p:sp>
        <p:nvSpPr>
          <p:cNvPr id="6" name="Content Placeholder 4">
            <a:extLst>
              <a:ext uri="{FF2B5EF4-FFF2-40B4-BE49-F238E27FC236}">
                <a16:creationId xmlns:a16="http://schemas.microsoft.com/office/drawing/2014/main" id="{73CCCCFD-E0FE-BDB7-CF9D-FCA345E6BA55}"/>
              </a:ext>
            </a:extLst>
          </p:cNvPr>
          <p:cNvSpPr>
            <a:spLocks noGrp="1"/>
          </p:cNvSpPr>
          <p:nvPr>
            <p:ph sz="quarter" idx="35"/>
          </p:nvPr>
        </p:nvSpPr>
        <p:spPr>
          <a:xfrm>
            <a:off x="5394325" y="3429000"/>
            <a:ext cx="3475038" cy="2378075"/>
          </a:xfrm>
        </p:spPr>
        <p:txBody>
          <a:bodyPr anchor="ctr"/>
          <a:lstStyle>
            <a:lvl1pPr marL="347472">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reeform: Shape 4">
            <a:extLst>
              <a:ext uri="{FF2B5EF4-FFF2-40B4-BE49-F238E27FC236}">
                <a16:creationId xmlns:a16="http://schemas.microsoft.com/office/drawing/2014/main" id="{AE722AFD-22D7-4BD8-B055-3867C3800E16}"/>
              </a:ext>
            </a:extLst>
          </p:cNvPr>
          <p:cNvSpPr/>
          <p:nvPr userDrawn="1"/>
        </p:nvSpPr>
        <p:spPr>
          <a:xfrm>
            <a:off x="6282845" y="525294"/>
            <a:ext cx="1913128" cy="214008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noProof="0" dirty="0"/>
          </a:p>
        </p:txBody>
      </p:sp>
      <p:sp>
        <p:nvSpPr>
          <p:cNvPr id="13" name="Freeform: Shape 12">
            <a:extLst>
              <a:ext uri="{FF2B5EF4-FFF2-40B4-BE49-F238E27FC236}">
                <a16:creationId xmlns:a16="http://schemas.microsoft.com/office/drawing/2014/main" id="{5D0355E4-3980-42A9-9376-74163520D39D}"/>
              </a:ext>
            </a:extLst>
          </p:cNvPr>
          <p:cNvSpPr/>
          <p:nvPr userDrawn="1"/>
        </p:nvSpPr>
        <p:spPr>
          <a:xfrm>
            <a:off x="8375472" y="496110"/>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noProof="0" dirty="0"/>
          </a:p>
        </p:txBody>
      </p:sp>
      <p:sp>
        <p:nvSpPr>
          <p:cNvPr id="16" name="Freeform: Shape 15">
            <a:extLst>
              <a:ext uri="{FF2B5EF4-FFF2-40B4-BE49-F238E27FC236}">
                <a16:creationId xmlns:a16="http://schemas.microsoft.com/office/drawing/2014/main" id="{B9D430ED-A815-4274-966C-8192C4230569}"/>
              </a:ext>
            </a:extLst>
          </p:cNvPr>
          <p:cNvSpPr/>
          <p:nvPr userDrawn="1"/>
        </p:nvSpPr>
        <p:spPr>
          <a:xfrm>
            <a:off x="9403474" y="2310314"/>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noProof="0" dirty="0"/>
          </a:p>
        </p:txBody>
      </p:sp>
      <p:sp>
        <p:nvSpPr>
          <p:cNvPr id="29" name="Freeform 28">
            <a:extLst>
              <a:ext uri="{FF2B5EF4-FFF2-40B4-BE49-F238E27FC236}">
                <a16:creationId xmlns:a16="http://schemas.microsoft.com/office/drawing/2014/main" id="{0B88ADED-0863-78D3-7710-E131932E965F}"/>
              </a:ext>
            </a:extLst>
          </p:cNvPr>
          <p:cNvSpPr/>
          <p:nvPr userDrawn="1"/>
        </p:nvSpPr>
        <p:spPr>
          <a:xfrm>
            <a:off x="10460480" y="505838"/>
            <a:ext cx="1731521" cy="2159541"/>
          </a:xfrm>
          <a:custGeom>
            <a:avLst/>
            <a:gdLst>
              <a:gd name="connsiteX0" fmla="*/ 953758 w 1731521"/>
              <a:gd name="connsiteY0" fmla="*/ 0 h 2159541"/>
              <a:gd name="connsiteX1" fmla="*/ 1731521 w 1731521"/>
              <a:gd name="connsiteY1" fmla="*/ 438909 h 2159541"/>
              <a:gd name="connsiteX2" fmla="*/ 1731521 w 1731521"/>
              <a:gd name="connsiteY2" fmla="*/ 1724628 h 2159541"/>
              <a:gd name="connsiteX3" fmla="*/ 956364 w 1731521"/>
              <a:gd name="connsiteY3" fmla="*/ 2159541 h 2159541"/>
              <a:gd name="connsiteX4" fmla="*/ 0 w 1731521"/>
              <a:gd name="connsiteY4" fmla="*/ 1623503 h 2159541"/>
              <a:gd name="connsiteX5" fmla="*/ 0 w 1731521"/>
              <a:gd name="connsiteY5" fmla="*/ 543733 h 215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521" h="2159541">
                <a:moveTo>
                  <a:pt x="953758" y="0"/>
                </a:moveTo>
                <a:lnTo>
                  <a:pt x="1731521" y="438909"/>
                </a:lnTo>
                <a:lnTo>
                  <a:pt x="1731521" y="1724628"/>
                </a:lnTo>
                <a:lnTo>
                  <a:pt x="956364" y="2159541"/>
                </a:lnTo>
                <a:lnTo>
                  <a:pt x="0" y="1623503"/>
                </a:lnTo>
                <a:lnTo>
                  <a:pt x="0" y="543733"/>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8" name="Freeform 27">
            <a:extLst>
              <a:ext uri="{FF2B5EF4-FFF2-40B4-BE49-F238E27FC236}">
                <a16:creationId xmlns:a16="http://schemas.microsoft.com/office/drawing/2014/main" id="{32435EB1-8BEE-9EEE-D9E4-E53D56B7E09C}"/>
              </a:ext>
            </a:extLst>
          </p:cNvPr>
          <p:cNvSpPr/>
          <p:nvPr userDrawn="1"/>
        </p:nvSpPr>
        <p:spPr>
          <a:xfrm>
            <a:off x="11498097" y="2436654"/>
            <a:ext cx="698022" cy="1868948"/>
          </a:xfrm>
          <a:custGeom>
            <a:avLst/>
            <a:gdLst>
              <a:gd name="connsiteX0" fmla="*/ 698022 w 698022"/>
              <a:gd name="connsiteY0" fmla="*/ 0 h 1868948"/>
              <a:gd name="connsiteX1" fmla="*/ 698022 w 698022"/>
              <a:gd name="connsiteY1" fmla="*/ 1868948 h 1868948"/>
              <a:gd name="connsiteX2" fmla="*/ 0 w 698022"/>
              <a:gd name="connsiteY2" fmla="*/ 1477709 h 1868948"/>
              <a:gd name="connsiteX3" fmla="*/ 0 w 698022"/>
              <a:gd name="connsiteY3" fmla="*/ 397939 h 1868948"/>
            </a:gdLst>
            <a:ahLst/>
            <a:cxnLst>
              <a:cxn ang="0">
                <a:pos x="connsiteX0" y="connsiteY0"/>
              </a:cxn>
              <a:cxn ang="0">
                <a:pos x="connsiteX1" y="connsiteY1"/>
              </a:cxn>
              <a:cxn ang="0">
                <a:pos x="connsiteX2" y="connsiteY2"/>
              </a:cxn>
              <a:cxn ang="0">
                <a:pos x="connsiteX3" y="connsiteY3"/>
              </a:cxn>
            </a:cxnLst>
            <a:rect l="l" t="t" r="r" b="b"/>
            <a:pathLst>
              <a:path w="698022" h="1868948">
                <a:moveTo>
                  <a:pt x="698022" y="0"/>
                </a:moveTo>
                <a:lnTo>
                  <a:pt x="698022" y="1868948"/>
                </a:lnTo>
                <a:lnTo>
                  <a:pt x="0" y="1477709"/>
                </a:lnTo>
                <a:lnTo>
                  <a:pt x="0" y="397939"/>
                </a:lnTo>
                <a:close/>
              </a:path>
            </a:pathLst>
          </a:cu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30" name="Freeform 29">
            <a:extLst>
              <a:ext uri="{FF2B5EF4-FFF2-40B4-BE49-F238E27FC236}">
                <a16:creationId xmlns:a16="http://schemas.microsoft.com/office/drawing/2014/main" id="{2692688E-3654-181E-6244-F2CED7612746}"/>
              </a:ext>
            </a:extLst>
          </p:cNvPr>
          <p:cNvSpPr/>
          <p:nvPr userDrawn="1"/>
        </p:nvSpPr>
        <p:spPr>
          <a:xfrm>
            <a:off x="10460480" y="4114794"/>
            <a:ext cx="1731521" cy="2159541"/>
          </a:xfrm>
          <a:custGeom>
            <a:avLst/>
            <a:gdLst>
              <a:gd name="connsiteX0" fmla="*/ 953758 w 1731521"/>
              <a:gd name="connsiteY0" fmla="*/ 0 h 2159541"/>
              <a:gd name="connsiteX1" fmla="*/ 1731521 w 1731521"/>
              <a:gd name="connsiteY1" fmla="*/ 438909 h 2159541"/>
              <a:gd name="connsiteX2" fmla="*/ 1731521 w 1731521"/>
              <a:gd name="connsiteY2" fmla="*/ 1724629 h 2159541"/>
              <a:gd name="connsiteX3" fmla="*/ 956364 w 1731521"/>
              <a:gd name="connsiteY3" fmla="*/ 2159541 h 2159541"/>
              <a:gd name="connsiteX4" fmla="*/ 0 w 1731521"/>
              <a:gd name="connsiteY4" fmla="*/ 1623503 h 2159541"/>
              <a:gd name="connsiteX5" fmla="*/ 0 w 1731521"/>
              <a:gd name="connsiteY5" fmla="*/ 543733 h 215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521" h="2159541">
                <a:moveTo>
                  <a:pt x="953758" y="0"/>
                </a:moveTo>
                <a:lnTo>
                  <a:pt x="1731521" y="438909"/>
                </a:lnTo>
                <a:lnTo>
                  <a:pt x="1731521" y="1724629"/>
                </a:lnTo>
                <a:lnTo>
                  <a:pt x="956364" y="2159541"/>
                </a:lnTo>
                <a:lnTo>
                  <a:pt x="0" y="1623503"/>
                </a:lnTo>
                <a:lnTo>
                  <a:pt x="0" y="543733"/>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 name="Footer Placeholder 1">
            <a:extLst>
              <a:ext uri="{FF2B5EF4-FFF2-40B4-BE49-F238E27FC236}">
                <a16:creationId xmlns:a16="http://schemas.microsoft.com/office/drawing/2014/main" id="{D6B1A7E0-D0BF-7FCA-D296-94BFC0D611C5}"/>
              </a:ext>
            </a:extLst>
          </p:cNvPr>
          <p:cNvSpPr>
            <a:spLocks noGrp="1"/>
          </p:cNvSpPr>
          <p:nvPr>
            <p:ph type="ftr" sz="quarter" idx="33"/>
          </p:nvPr>
        </p:nvSpPr>
        <p:spPr/>
        <p:txBody>
          <a:bodyPr/>
          <a:lstStyle/>
          <a:p>
            <a:endParaRPr lang="en-US" noProof="0" dirty="0"/>
          </a:p>
        </p:txBody>
      </p:sp>
      <p:sp>
        <p:nvSpPr>
          <p:cNvPr id="3" name="Slide Number Placeholder 2">
            <a:extLst>
              <a:ext uri="{FF2B5EF4-FFF2-40B4-BE49-F238E27FC236}">
                <a16:creationId xmlns:a16="http://schemas.microsoft.com/office/drawing/2014/main" id="{FCAC10D1-DF42-8734-0793-84312B963E62}"/>
              </a:ext>
            </a:extLst>
          </p:cNvPr>
          <p:cNvSpPr>
            <a:spLocks noGrp="1"/>
          </p:cNvSpPr>
          <p:nvPr>
            <p:ph type="sldNum" sz="quarter" idx="34"/>
          </p:nvPr>
        </p:nvSpPr>
        <p:spPr/>
        <p:txBody>
          <a:bodyPr/>
          <a:lstStyle/>
          <a:p>
            <a:fld id="{47FEACEE-25B4-4A2D-B147-27296E36371D}" type="slidenum">
              <a:rPr lang="en-US" altLang="zh-CN" noProof="0" smtClean="0"/>
              <a:pPr/>
              <a:t>‹#›</a:t>
            </a:fld>
            <a:endParaRPr lang="en-US" altLang="zh-CN" noProof="0" dirty="0"/>
          </a:p>
        </p:txBody>
      </p:sp>
      <p:sp>
        <p:nvSpPr>
          <p:cNvPr id="8" name="Freeform 7">
            <a:extLst>
              <a:ext uri="{FF2B5EF4-FFF2-40B4-BE49-F238E27FC236}">
                <a16:creationId xmlns:a16="http://schemas.microsoft.com/office/drawing/2014/main" id="{24C8F37E-3F74-F3FA-C9D8-7083DF2BBECC}"/>
              </a:ext>
            </a:extLst>
          </p:cNvPr>
          <p:cNvSpPr/>
          <p:nvPr userDrawn="1"/>
        </p:nvSpPr>
        <p:spPr>
          <a:xfrm>
            <a:off x="7325349" y="0"/>
            <a:ext cx="1911968" cy="866964"/>
          </a:xfrm>
          <a:custGeom>
            <a:avLst/>
            <a:gdLst>
              <a:gd name="connsiteX0" fmla="*/ 0 w 1911968"/>
              <a:gd name="connsiteY0" fmla="*/ 0 h 866964"/>
              <a:gd name="connsiteX1" fmla="*/ 1911968 w 1911968"/>
              <a:gd name="connsiteY1" fmla="*/ 0 h 866964"/>
              <a:gd name="connsiteX2" fmla="*/ 1911621 w 1911968"/>
              <a:gd name="connsiteY2" fmla="*/ 335832 h 866964"/>
              <a:gd name="connsiteX3" fmla="*/ 956364 w 1911968"/>
              <a:gd name="connsiteY3" fmla="*/ 866964 h 866964"/>
              <a:gd name="connsiteX4" fmla="*/ 0 w 1911968"/>
              <a:gd name="connsiteY4" fmla="*/ 335755 h 86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1968" h="866964">
                <a:moveTo>
                  <a:pt x="0" y="0"/>
                </a:moveTo>
                <a:lnTo>
                  <a:pt x="1911968" y="0"/>
                </a:lnTo>
                <a:lnTo>
                  <a:pt x="1911621" y="335832"/>
                </a:lnTo>
                <a:lnTo>
                  <a:pt x="956364" y="866964"/>
                </a:lnTo>
                <a:lnTo>
                  <a:pt x="0" y="335755"/>
                </a:lnTo>
                <a:close/>
              </a:path>
            </a:pathLst>
          </a:custGeom>
          <a:noFill/>
          <a:ln w="1905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 name="Freeform 8">
            <a:extLst>
              <a:ext uri="{FF2B5EF4-FFF2-40B4-BE49-F238E27FC236}">
                <a16:creationId xmlns:a16="http://schemas.microsoft.com/office/drawing/2014/main" id="{FB905CE6-1C2F-E053-4D14-6B86F4EFDC10}"/>
              </a:ext>
            </a:extLst>
          </p:cNvPr>
          <p:cNvSpPr/>
          <p:nvPr userDrawn="1"/>
        </p:nvSpPr>
        <p:spPr>
          <a:xfrm>
            <a:off x="9416816" y="0"/>
            <a:ext cx="1911968" cy="866964"/>
          </a:xfrm>
          <a:custGeom>
            <a:avLst/>
            <a:gdLst>
              <a:gd name="connsiteX0" fmla="*/ 0 w 1911968"/>
              <a:gd name="connsiteY0" fmla="*/ 0 h 866964"/>
              <a:gd name="connsiteX1" fmla="*/ 1911968 w 1911968"/>
              <a:gd name="connsiteY1" fmla="*/ 0 h 866964"/>
              <a:gd name="connsiteX2" fmla="*/ 1911621 w 1911968"/>
              <a:gd name="connsiteY2" fmla="*/ 335832 h 866964"/>
              <a:gd name="connsiteX3" fmla="*/ 956364 w 1911968"/>
              <a:gd name="connsiteY3" fmla="*/ 866964 h 866964"/>
              <a:gd name="connsiteX4" fmla="*/ 0 w 1911968"/>
              <a:gd name="connsiteY4" fmla="*/ 335755 h 86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1968" h="866964">
                <a:moveTo>
                  <a:pt x="0" y="0"/>
                </a:moveTo>
                <a:lnTo>
                  <a:pt x="1911968" y="0"/>
                </a:lnTo>
                <a:lnTo>
                  <a:pt x="1911621" y="335832"/>
                </a:lnTo>
                <a:lnTo>
                  <a:pt x="956364" y="866964"/>
                </a:lnTo>
                <a:lnTo>
                  <a:pt x="0" y="335755"/>
                </a:lnTo>
                <a:close/>
              </a:path>
            </a:pathLst>
          </a:cu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0" name="Freeform: Shape 12">
            <a:extLst>
              <a:ext uri="{FF2B5EF4-FFF2-40B4-BE49-F238E27FC236}">
                <a16:creationId xmlns:a16="http://schemas.microsoft.com/office/drawing/2014/main" id="{0B2D3BF4-495E-23C2-9911-15BC9E0D8EA7}"/>
              </a:ext>
            </a:extLst>
          </p:cNvPr>
          <p:cNvSpPr/>
          <p:nvPr userDrawn="1"/>
        </p:nvSpPr>
        <p:spPr>
          <a:xfrm>
            <a:off x="1571157" y="505838"/>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noProof="0" dirty="0"/>
          </a:p>
        </p:txBody>
      </p:sp>
      <p:sp>
        <p:nvSpPr>
          <p:cNvPr id="18" name="Freeform 17">
            <a:extLst>
              <a:ext uri="{FF2B5EF4-FFF2-40B4-BE49-F238E27FC236}">
                <a16:creationId xmlns:a16="http://schemas.microsoft.com/office/drawing/2014/main" id="{62629C19-89EB-BC19-9230-7F7675E16EFF}"/>
              </a:ext>
            </a:extLst>
          </p:cNvPr>
          <p:cNvSpPr/>
          <p:nvPr userDrawn="1"/>
        </p:nvSpPr>
        <p:spPr>
          <a:xfrm>
            <a:off x="521034" y="0"/>
            <a:ext cx="1911968" cy="866964"/>
          </a:xfrm>
          <a:custGeom>
            <a:avLst/>
            <a:gdLst>
              <a:gd name="connsiteX0" fmla="*/ 0 w 1911968"/>
              <a:gd name="connsiteY0" fmla="*/ 0 h 866964"/>
              <a:gd name="connsiteX1" fmla="*/ 1911968 w 1911968"/>
              <a:gd name="connsiteY1" fmla="*/ 0 h 866964"/>
              <a:gd name="connsiteX2" fmla="*/ 1911621 w 1911968"/>
              <a:gd name="connsiteY2" fmla="*/ 335832 h 866964"/>
              <a:gd name="connsiteX3" fmla="*/ 956364 w 1911968"/>
              <a:gd name="connsiteY3" fmla="*/ 866964 h 866964"/>
              <a:gd name="connsiteX4" fmla="*/ 0 w 1911968"/>
              <a:gd name="connsiteY4" fmla="*/ 335755 h 86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1968" h="866964">
                <a:moveTo>
                  <a:pt x="0" y="0"/>
                </a:moveTo>
                <a:lnTo>
                  <a:pt x="1911968" y="0"/>
                </a:lnTo>
                <a:lnTo>
                  <a:pt x="1911621" y="335832"/>
                </a:lnTo>
                <a:lnTo>
                  <a:pt x="956364" y="866964"/>
                </a:lnTo>
                <a:lnTo>
                  <a:pt x="0" y="335755"/>
                </a:lnTo>
                <a:close/>
              </a:path>
            </a:pathLst>
          </a:custGeom>
          <a:solidFill>
            <a:schemeClr val="accent2"/>
          </a:solidFill>
          <a:ln w="19050">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3034115547"/>
      </p:ext>
    </p:extLst>
  </p:cSld>
  <p:clrMapOvr>
    <a:masterClrMapping/>
  </p:clrMapOvr>
  <p:extLst>
    <p:ext uri="{DCECCB84-F9BA-43D5-87BE-67443E8EF086}">
      <p15:sldGuideLst xmlns:p15="http://schemas.microsoft.com/office/powerpoint/2012/main">
        <p15:guide id="1" orient="horz" pos="528">
          <p15:clr>
            <a:srgbClr val="FBAE40"/>
          </p15:clr>
        </p15:guide>
        <p15:guide id="2" pos="504">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wo content 01">
    <p:spTree>
      <p:nvGrpSpPr>
        <p:cNvPr id="1" name=""/>
        <p:cNvGrpSpPr/>
        <p:nvPr/>
      </p:nvGrpSpPr>
      <p:grpSpPr>
        <a:xfrm>
          <a:off x="0" y="0"/>
          <a:ext cx="0" cy="0"/>
          <a:chOff x="0" y="0"/>
          <a:chExt cx="0" cy="0"/>
        </a:xfrm>
      </p:grpSpPr>
      <p:sp>
        <p:nvSpPr>
          <p:cNvPr id="11" name="Title Placeholder 4">
            <a:extLst>
              <a:ext uri="{FF2B5EF4-FFF2-40B4-BE49-F238E27FC236}">
                <a16:creationId xmlns:a16="http://schemas.microsoft.com/office/drawing/2014/main" id="{05751864-B11A-0286-13EA-2AC2A2C8DD5D}"/>
              </a:ext>
            </a:extLst>
          </p:cNvPr>
          <p:cNvSpPr>
            <a:spLocks noGrp="1"/>
          </p:cNvSpPr>
          <p:nvPr>
            <p:ph type="title"/>
          </p:nvPr>
        </p:nvSpPr>
        <p:spPr>
          <a:xfrm>
            <a:off x="914400" y="731520"/>
            <a:ext cx="4663440" cy="1737360"/>
          </a:xfrm>
          <a:prstGeom prst="rect">
            <a:avLst/>
          </a:prstGeom>
        </p:spPr>
        <p:txBody>
          <a:bodyPr vert="horz" lIns="91440" tIns="45720" rIns="91440" bIns="45720" rtlCol="0" anchor="t">
            <a:normAutofit/>
          </a:bodyPr>
          <a:lstStyle>
            <a:lvl1pPr>
              <a:defRPr sz="36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3E7A93C-2947-B6E4-C693-7C485DDC0135}"/>
              </a:ext>
            </a:extLst>
          </p:cNvPr>
          <p:cNvSpPr>
            <a:spLocks noGrp="1"/>
          </p:cNvSpPr>
          <p:nvPr>
            <p:ph idx="1"/>
          </p:nvPr>
        </p:nvSpPr>
        <p:spPr>
          <a:xfrm>
            <a:off x="5852160" y="731520"/>
            <a:ext cx="5486400" cy="1737360"/>
          </a:xfrm>
        </p:spPr>
        <p:txBody>
          <a:bodyPr>
            <a:normAutofit/>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Content Placeholder 2">
            <a:extLst>
              <a:ext uri="{FF2B5EF4-FFF2-40B4-BE49-F238E27FC236}">
                <a16:creationId xmlns:a16="http://schemas.microsoft.com/office/drawing/2014/main" id="{E8A3F288-990F-014E-F099-1E3091477CA7}"/>
              </a:ext>
            </a:extLst>
          </p:cNvPr>
          <p:cNvSpPr>
            <a:spLocks noGrp="1"/>
          </p:cNvSpPr>
          <p:nvPr>
            <p:ph idx="30"/>
          </p:nvPr>
        </p:nvSpPr>
        <p:spPr>
          <a:xfrm>
            <a:off x="914400" y="2743200"/>
            <a:ext cx="8348472" cy="3374136"/>
          </a:xfrm>
        </p:spPr>
        <p:txBody>
          <a:bodyPr>
            <a:normAutofit/>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Freeform: Shape 5">
            <a:extLst>
              <a:ext uri="{FF2B5EF4-FFF2-40B4-BE49-F238E27FC236}">
                <a16:creationId xmlns:a16="http://schemas.microsoft.com/office/drawing/2014/main" id="{3F619E6B-153E-B522-47EB-4104C405736C}"/>
              </a:ext>
            </a:extLst>
          </p:cNvPr>
          <p:cNvSpPr/>
          <p:nvPr userDrawn="1"/>
        </p:nvSpPr>
        <p:spPr>
          <a:xfrm>
            <a:off x="10551278" y="4665388"/>
            <a:ext cx="603952" cy="68174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2" name="Freeform 11">
            <a:extLst>
              <a:ext uri="{FF2B5EF4-FFF2-40B4-BE49-F238E27FC236}">
                <a16:creationId xmlns:a16="http://schemas.microsoft.com/office/drawing/2014/main" id="{687A7B3D-E004-6D6A-5979-8F1BADBC9237}"/>
              </a:ext>
            </a:extLst>
          </p:cNvPr>
          <p:cNvSpPr/>
          <p:nvPr userDrawn="1"/>
        </p:nvSpPr>
        <p:spPr>
          <a:xfrm>
            <a:off x="10524774" y="5146146"/>
            <a:ext cx="1667226" cy="1711855"/>
          </a:xfrm>
          <a:custGeom>
            <a:avLst/>
            <a:gdLst>
              <a:gd name="connsiteX0" fmla="*/ 998834 w 1667226"/>
              <a:gd name="connsiteY0" fmla="*/ 0 h 1711855"/>
              <a:gd name="connsiteX1" fmla="*/ 1667226 w 1667226"/>
              <a:gd name="connsiteY1" fmla="*/ 373790 h 1711855"/>
              <a:gd name="connsiteX2" fmla="*/ 1667226 w 1667226"/>
              <a:gd name="connsiteY2" fmla="*/ 1711855 h 1711855"/>
              <a:gd name="connsiteX3" fmla="*/ 48502 w 1667226"/>
              <a:gd name="connsiteY3" fmla="*/ 1711855 h 1711855"/>
              <a:gd name="connsiteX4" fmla="*/ 0 w 1667226"/>
              <a:gd name="connsiteY4" fmla="*/ 1684915 h 1711855"/>
              <a:gd name="connsiteX5" fmla="*/ 0 w 1667226"/>
              <a:gd name="connsiteY5" fmla="*/ 564300 h 1711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67226" h="1711855">
                <a:moveTo>
                  <a:pt x="998834" y="0"/>
                </a:moveTo>
                <a:lnTo>
                  <a:pt x="1667226" y="373790"/>
                </a:lnTo>
                <a:lnTo>
                  <a:pt x="1667226" y="1711855"/>
                </a:lnTo>
                <a:lnTo>
                  <a:pt x="48502" y="1711855"/>
                </a:lnTo>
                <a:lnTo>
                  <a:pt x="0" y="1684915"/>
                </a:lnTo>
                <a:lnTo>
                  <a:pt x="0" y="564300"/>
                </a:ln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Freeform: Shape 11">
            <a:extLst>
              <a:ext uri="{FF2B5EF4-FFF2-40B4-BE49-F238E27FC236}">
                <a16:creationId xmlns:a16="http://schemas.microsoft.com/office/drawing/2014/main" id="{A4CA3A93-BDBF-112D-54A0-05BF6B06BCC1}"/>
              </a:ext>
            </a:extLst>
          </p:cNvPr>
          <p:cNvSpPr/>
          <p:nvPr userDrawn="1"/>
        </p:nvSpPr>
        <p:spPr>
          <a:xfrm>
            <a:off x="10177285" y="5347130"/>
            <a:ext cx="748554" cy="85636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2"/>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2" name="Footer Placeholder 1">
            <a:extLst>
              <a:ext uri="{FF2B5EF4-FFF2-40B4-BE49-F238E27FC236}">
                <a16:creationId xmlns:a16="http://schemas.microsoft.com/office/drawing/2014/main" id="{5F7A154B-D8F5-C1FB-307D-496380875BD1}"/>
              </a:ext>
            </a:extLst>
          </p:cNvPr>
          <p:cNvSpPr>
            <a:spLocks noGrp="1"/>
          </p:cNvSpPr>
          <p:nvPr>
            <p:ph type="ftr" sz="quarter" idx="28"/>
          </p:nvPr>
        </p:nvSpPr>
        <p:spPr/>
        <p:txBody>
          <a:bodyPr>
            <a:noAutofit/>
          </a:bodyPr>
          <a:lstStyle/>
          <a:p>
            <a:endParaRPr lang="en-US" noProof="0" dirty="0"/>
          </a:p>
        </p:txBody>
      </p:sp>
      <p:sp>
        <p:nvSpPr>
          <p:cNvPr id="5" name="Slide Number Placeholder 4">
            <a:extLst>
              <a:ext uri="{FF2B5EF4-FFF2-40B4-BE49-F238E27FC236}">
                <a16:creationId xmlns:a16="http://schemas.microsoft.com/office/drawing/2014/main" id="{D728715E-D2CE-A33E-1A28-4E627F239BBE}"/>
              </a:ext>
            </a:extLst>
          </p:cNvPr>
          <p:cNvSpPr>
            <a:spLocks noGrp="1"/>
          </p:cNvSpPr>
          <p:nvPr>
            <p:ph type="sldNum" sz="quarter" idx="29"/>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321752585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Pictures with captions">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8D44B7CE-2038-4CCA-AA8A-D03DE5FD956E}"/>
              </a:ext>
            </a:extLst>
          </p:cNvPr>
          <p:cNvSpPr>
            <a:spLocks noGrp="1"/>
          </p:cNvSpPr>
          <p:nvPr>
            <p:ph type="pic" idx="1"/>
          </p:nvPr>
        </p:nvSpPr>
        <p:spPr>
          <a:xfrm>
            <a:off x="0" y="0"/>
            <a:ext cx="12192000" cy="6857999"/>
          </a:xfrm>
        </p:spPr>
        <p:txBody>
          <a:bodyPr>
            <a:normAutofit/>
          </a:bodyPr>
          <a:lstStyle>
            <a:lvl1pPr marL="0" indent="0" algn="ctr">
              <a:buNone/>
              <a:defRPr sz="2000">
                <a:solidFill>
                  <a:schemeClr val="bg2">
                    <a:lumMod val="20000"/>
                    <a:lumOff val="80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US" noProof="0" dirty="0"/>
          </a:p>
        </p:txBody>
      </p:sp>
      <p:sp>
        <p:nvSpPr>
          <p:cNvPr id="11" name="Oval 10">
            <a:extLst>
              <a:ext uri="{FF2B5EF4-FFF2-40B4-BE49-F238E27FC236}">
                <a16:creationId xmlns:a16="http://schemas.microsoft.com/office/drawing/2014/main" id="{98AB8B54-69CD-4C57-8DBB-02A0E09851DD}"/>
              </a:ext>
            </a:extLst>
          </p:cNvPr>
          <p:cNvSpPr/>
          <p:nvPr userDrawn="1"/>
        </p:nvSpPr>
        <p:spPr>
          <a:xfrm>
            <a:off x="11562237" y="6227432"/>
            <a:ext cx="266400" cy="2664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690E0AA-5363-4861-AB6B-0E4D34D74B92}"/>
              </a:ext>
            </a:extLst>
          </p:cNvPr>
          <p:cNvSpPr>
            <a:spLocks noGrp="1"/>
          </p:cNvSpPr>
          <p:nvPr>
            <p:ph type="title"/>
          </p:nvPr>
        </p:nvSpPr>
        <p:spPr>
          <a:xfrm>
            <a:off x="839788" y="417362"/>
            <a:ext cx="3932237" cy="1302111"/>
          </a:xfrm>
        </p:spPr>
        <p:txBody>
          <a:bodyPr anchor="t" anchorCtr="0"/>
          <a:lstStyle>
            <a:lvl1pPr>
              <a:defRPr sz="3200"/>
            </a:lvl1pPr>
          </a:lstStyle>
          <a:p>
            <a:r>
              <a:rPr lang="en-US" noProof="0"/>
              <a:t>Click to edit Master title style</a:t>
            </a:r>
          </a:p>
        </p:txBody>
      </p:sp>
      <p:sp>
        <p:nvSpPr>
          <p:cNvPr id="4" name="Text Placeholder 3">
            <a:extLst>
              <a:ext uri="{FF2B5EF4-FFF2-40B4-BE49-F238E27FC236}">
                <a16:creationId xmlns:a16="http://schemas.microsoft.com/office/drawing/2014/main" id="{EA79774D-36EB-4201-B1AC-922DD2E06640}"/>
              </a:ext>
            </a:extLst>
          </p:cNvPr>
          <p:cNvSpPr>
            <a:spLocks noGrp="1"/>
          </p:cNvSpPr>
          <p:nvPr>
            <p:ph type="body" sz="half" idx="2"/>
          </p:nvPr>
        </p:nvSpPr>
        <p:spPr>
          <a:xfrm>
            <a:off x="1552419" y="1887801"/>
            <a:ext cx="4057961" cy="1431234"/>
          </a:xfrm>
        </p:spPr>
        <p:txBody>
          <a:bodyPr>
            <a:normAutofit/>
          </a:bodyPr>
          <a:lstStyle>
            <a:lvl1pPr marL="0" indent="0">
              <a:buNone/>
              <a:defRPr sz="2000">
                <a:solidFill>
                  <a:schemeClr val="bg2">
                    <a:lumMod val="20000"/>
                    <a:lumOff val="8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AD1E234-1CB2-41A0-B40D-7E7F160CBA11}"/>
              </a:ext>
            </a:extLst>
          </p:cNvPr>
          <p:cNvSpPr>
            <a:spLocks noGrp="1"/>
          </p:cNvSpPr>
          <p:nvPr>
            <p:ph type="dt" sz="half" idx="10"/>
          </p:nvPr>
        </p:nvSpPr>
        <p:spPr/>
        <p:txBody>
          <a:bodyPr/>
          <a:lstStyle/>
          <a:p>
            <a:fld id="{8C6D634D-0427-413D-A0D0-098959D06FEF}" type="datetime1">
              <a:rPr lang="en-US" smtClean="0"/>
              <a:t>2/9/2025</a:t>
            </a:fld>
            <a:endParaRPr lang="en-US" dirty="0"/>
          </a:p>
        </p:txBody>
      </p:sp>
      <p:sp>
        <p:nvSpPr>
          <p:cNvPr id="6" name="Footer Placeholder 5">
            <a:extLst>
              <a:ext uri="{FF2B5EF4-FFF2-40B4-BE49-F238E27FC236}">
                <a16:creationId xmlns:a16="http://schemas.microsoft.com/office/drawing/2014/main" id="{99FD472E-6334-4051-B4D9-6361A819F792}"/>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192384B9-6290-4070-B7D1-A105B27F0CB0}"/>
              </a:ext>
            </a:extLst>
          </p:cNvPr>
          <p:cNvSpPr>
            <a:spLocks noGrp="1"/>
          </p:cNvSpPr>
          <p:nvPr>
            <p:ph type="sldNum" sz="quarter" idx="12"/>
          </p:nvPr>
        </p:nvSpPr>
        <p:spPr/>
        <p:txBody>
          <a:bodyPr/>
          <a:lstStyle/>
          <a:p>
            <a:fld id="{82EE24B5-652C-4DB5-B7C3-B5BBEC1280B1}" type="slidenum">
              <a:rPr lang="en-US" smtClean="0"/>
              <a:t>‹#›</a:t>
            </a:fld>
            <a:endParaRPr lang="en-US" dirty="0"/>
          </a:p>
        </p:txBody>
      </p:sp>
      <p:sp>
        <p:nvSpPr>
          <p:cNvPr id="12" name="Picture Placeholder 28">
            <a:extLst>
              <a:ext uri="{FF2B5EF4-FFF2-40B4-BE49-F238E27FC236}">
                <a16:creationId xmlns:a16="http://schemas.microsoft.com/office/drawing/2014/main" id="{2EB2F967-97B6-4CA8-B3E7-5FF7CA2BDD8C}"/>
              </a:ext>
            </a:extLst>
          </p:cNvPr>
          <p:cNvSpPr>
            <a:spLocks noGrp="1"/>
          </p:cNvSpPr>
          <p:nvPr>
            <p:ph type="pic" sz="quarter" idx="19"/>
          </p:nvPr>
        </p:nvSpPr>
        <p:spPr>
          <a:xfrm>
            <a:off x="844273" y="1883115"/>
            <a:ext cx="576000" cy="576000"/>
          </a:xfrm>
        </p:spPr>
        <p:txBody>
          <a:bodyPr>
            <a:normAutofit/>
          </a:bodyPr>
          <a:lstStyle>
            <a:lvl1pPr marL="0" indent="0" algn="ctr">
              <a:buNone/>
              <a:defRPr sz="400"/>
            </a:lvl1pPr>
          </a:lstStyle>
          <a:p>
            <a:r>
              <a:rPr lang="en-US"/>
              <a:t>Click icon to add picture</a:t>
            </a:r>
            <a:endParaRPr lang="en-US" dirty="0"/>
          </a:p>
        </p:txBody>
      </p:sp>
      <p:sp>
        <p:nvSpPr>
          <p:cNvPr id="13" name="Picture Placeholder 28">
            <a:extLst>
              <a:ext uri="{FF2B5EF4-FFF2-40B4-BE49-F238E27FC236}">
                <a16:creationId xmlns:a16="http://schemas.microsoft.com/office/drawing/2014/main" id="{5E78E133-FE09-456A-8463-9EFAC6ADE26B}"/>
              </a:ext>
            </a:extLst>
          </p:cNvPr>
          <p:cNvSpPr>
            <a:spLocks noGrp="1"/>
          </p:cNvSpPr>
          <p:nvPr>
            <p:ph type="pic" sz="quarter" idx="22"/>
          </p:nvPr>
        </p:nvSpPr>
        <p:spPr>
          <a:xfrm>
            <a:off x="844273" y="3573118"/>
            <a:ext cx="576000" cy="576000"/>
          </a:xfrm>
        </p:spPr>
        <p:txBody>
          <a:bodyPr>
            <a:normAutofit/>
          </a:bodyPr>
          <a:lstStyle>
            <a:lvl1pPr marL="0" indent="0" algn="ctr">
              <a:buNone/>
              <a:defRPr sz="400"/>
            </a:lvl1pPr>
          </a:lstStyle>
          <a:p>
            <a:r>
              <a:rPr lang="en-US"/>
              <a:t>Click icon to add picture</a:t>
            </a:r>
            <a:endParaRPr lang="en-US" dirty="0"/>
          </a:p>
        </p:txBody>
      </p:sp>
      <p:sp>
        <p:nvSpPr>
          <p:cNvPr id="14" name="Text Placeholder 3">
            <a:extLst>
              <a:ext uri="{FF2B5EF4-FFF2-40B4-BE49-F238E27FC236}">
                <a16:creationId xmlns:a16="http://schemas.microsoft.com/office/drawing/2014/main" id="{7F0C3496-EA4B-43E5-9704-968F80A8552C}"/>
              </a:ext>
            </a:extLst>
          </p:cNvPr>
          <p:cNvSpPr>
            <a:spLocks noGrp="1"/>
          </p:cNvSpPr>
          <p:nvPr>
            <p:ph type="body" sz="half" idx="23"/>
          </p:nvPr>
        </p:nvSpPr>
        <p:spPr>
          <a:xfrm>
            <a:off x="1552418" y="3575461"/>
            <a:ext cx="4057961" cy="1431234"/>
          </a:xfrm>
        </p:spPr>
        <p:txBody>
          <a:bodyPr>
            <a:normAutofit/>
          </a:bodyPr>
          <a:lstStyle>
            <a:lvl1pPr marL="0" indent="0">
              <a:buNone/>
              <a:defRPr sz="2000">
                <a:solidFill>
                  <a:schemeClr val="bg2">
                    <a:lumMod val="20000"/>
                    <a:lumOff val="8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5" name="Picture Placeholder 28">
            <a:extLst>
              <a:ext uri="{FF2B5EF4-FFF2-40B4-BE49-F238E27FC236}">
                <a16:creationId xmlns:a16="http://schemas.microsoft.com/office/drawing/2014/main" id="{13414E14-9FEB-40F8-AE6E-319637A8F1CB}"/>
              </a:ext>
            </a:extLst>
          </p:cNvPr>
          <p:cNvSpPr>
            <a:spLocks noGrp="1"/>
          </p:cNvSpPr>
          <p:nvPr>
            <p:ph type="pic" sz="quarter" idx="24"/>
          </p:nvPr>
        </p:nvSpPr>
        <p:spPr>
          <a:xfrm>
            <a:off x="844273" y="5263121"/>
            <a:ext cx="576000" cy="576000"/>
          </a:xfrm>
        </p:spPr>
        <p:txBody>
          <a:bodyPr>
            <a:normAutofit/>
          </a:bodyPr>
          <a:lstStyle>
            <a:lvl1pPr marL="0" indent="0" algn="ctr">
              <a:buNone/>
              <a:defRPr sz="400"/>
            </a:lvl1pPr>
          </a:lstStyle>
          <a:p>
            <a:r>
              <a:rPr lang="en-US"/>
              <a:t>Click icon to add picture</a:t>
            </a:r>
            <a:endParaRPr lang="en-US" dirty="0"/>
          </a:p>
        </p:txBody>
      </p:sp>
      <p:sp>
        <p:nvSpPr>
          <p:cNvPr id="16" name="Text Placeholder 3">
            <a:extLst>
              <a:ext uri="{FF2B5EF4-FFF2-40B4-BE49-F238E27FC236}">
                <a16:creationId xmlns:a16="http://schemas.microsoft.com/office/drawing/2014/main" id="{8EC97C88-8B4C-4665-845B-95CE8F237779}"/>
              </a:ext>
            </a:extLst>
          </p:cNvPr>
          <p:cNvSpPr>
            <a:spLocks noGrp="1"/>
          </p:cNvSpPr>
          <p:nvPr>
            <p:ph type="body" sz="half" idx="25"/>
          </p:nvPr>
        </p:nvSpPr>
        <p:spPr>
          <a:xfrm>
            <a:off x="1552418" y="5263122"/>
            <a:ext cx="4057961" cy="775728"/>
          </a:xfrm>
        </p:spPr>
        <p:txBody>
          <a:bodyPr>
            <a:normAutofit/>
          </a:bodyPr>
          <a:lstStyle>
            <a:lvl1pPr marL="0" indent="0">
              <a:buNone/>
              <a:defRPr sz="2000">
                <a:solidFill>
                  <a:schemeClr val="bg2">
                    <a:lumMod val="20000"/>
                    <a:lumOff val="8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41028636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EAB559-9A6E-1346-29DA-5A99FF28DDE6}"/>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BB355AF0-7A65-3B4B-E2B0-F1638304D74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E11DE96-F8A8-46C5-B755-70389A2CC4A8}"/>
              </a:ext>
            </a:extLst>
          </p:cNvPr>
          <p:cNvSpPr>
            <a:spLocks noGrp="1"/>
          </p:cNvSpPr>
          <p:nvPr>
            <p:ph type="dt" sz="half" idx="10"/>
          </p:nvPr>
        </p:nvSpPr>
        <p:spPr/>
        <p:txBody>
          <a:bodyPr/>
          <a:lstStyle/>
          <a:p>
            <a:fld id="{CCD9644B-8AD1-44ED-A5AB-D6D2824FF099}" type="datetimeFigureOut">
              <a:rPr lang="en-IN" smtClean="0"/>
              <a:t>09-02-2025</a:t>
            </a:fld>
            <a:endParaRPr lang="en-IN"/>
          </a:p>
        </p:txBody>
      </p:sp>
      <p:sp>
        <p:nvSpPr>
          <p:cNvPr id="5" name="Footer Placeholder 4">
            <a:extLst>
              <a:ext uri="{FF2B5EF4-FFF2-40B4-BE49-F238E27FC236}">
                <a16:creationId xmlns:a16="http://schemas.microsoft.com/office/drawing/2014/main" id="{06475FD3-961C-8486-832A-678F8C276B4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905EF43-7860-58EE-C9DE-3E2E68F5248D}"/>
              </a:ext>
            </a:extLst>
          </p:cNvPr>
          <p:cNvSpPr>
            <a:spLocks noGrp="1"/>
          </p:cNvSpPr>
          <p:nvPr>
            <p:ph type="sldNum" sz="quarter" idx="12"/>
          </p:nvPr>
        </p:nvSpPr>
        <p:spPr/>
        <p:txBody>
          <a:bodyPr/>
          <a:lstStyle/>
          <a:p>
            <a:fld id="{4FC4E03D-6C3A-4BBF-AFC6-594CB521F4FA}" type="slidenum">
              <a:rPr lang="en-IN" smtClean="0"/>
              <a:t>‹#›</a:t>
            </a:fld>
            <a:endParaRPr lang="en-IN"/>
          </a:p>
        </p:txBody>
      </p:sp>
    </p:spTree>
    <p:extLst>
      <p:ext uri="{BB962C8B-B14F-4D97-AF65-F5344CB8AC3E}">
        <p14:creationId xmlns:p14="http://schemas.microsoft.com/office/powerpoint/2010/main" val="31560033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BE389C-3F4B-DF3E-FA4C-5A975EFC62E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17DF23D1-9E24-17C0-BC64-4F8D35CE97C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A1640DC-BAD6-7A35-0B46-E2B974C9CE5A}"/>
              </a:ext>
            </a:extLst>
          </p:cNvPr>
          <p:cNvSpPr>
            <a:spLocks noGrp="1"/>
          </p:cNvSpPr>
          <p:nvPr>
            <p:ph type="dt" sz="half" idx="10"/>
          </p:nvPr>
        </p:nvSpPr>
        <p:spPr/>
        <p:txBody>
          <a:bodyPr/>
          <a:lstStyle/>
          <a:p>
            <a:fld id="{CCD9644B-8AD1-44ED-A5AB-D6D2824FF099}" type="datetimeFigureOut">
              <a:rPr lang="en-IN" smtClean="0"/>
              <a:t>09-02-2025</a:t>
            </a:fld>
            <a:endParaRPr lang="en-IN"/>
          </a:p>
        </p:txBody>
      </p:sp>
      <p:sp>
        <p:nvSpPr>
          <p:cNvPr id="5" name="Footer Placeholder 4">
            <a:extLst>
              <a:ext uri="{FF2B5EF4-FFF2-40B4-BE49-F238E27FC236}">
                <a16:creationId xmlns:a16="http://schemas.microsoft.com/office/drawing/2014/main" id="{3FAD0A73-63DD-D000-F618-58A8E7F87C0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5B7CAFD-19ED-C12F-7297-91540358F559}"/>
              </a:ext>
            </a:extLst>
          </p:cNvPr>
          <p:cNvSpPr>
            <a:spLocks noGrp="1"/>
          </p:cNvSpPr>
          <p:nvPr>
            <p:ph type="sldNum" sz="quarter" idx="12"/>
          </p:nvPr>
        </p:nvSpPr>
        <p:spPr/>
        <p:txBody>
          <a:bodyPr/>
          <a:lstStyle/>
          <a:p>
            <a:fld id="{4FC4E03D-6C3A-4BBF-AFC6-594CB521F4FA}" type="slidenum">
              <a:rPr lang="en-IN" smtClean="0"/>
              <a:t>‹#›</a:t>
            </a:fld>
            <a:endParaRPr lang="en-IN"/>
          </a:p>
        </p:txBody>
      </p:sp>
    </p:spTree>
    <p:extLst>
      <p:ext uri="{BB962C8B-B14F-4D97-AF65-F5344CB8AC3E}">
        <p14:creationId xmlns:p14="http://schemas.microsoft.com/office/powerpoint/2010/main" val="14182552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543C48-3A17-CB62-8617-8844A02AF61A}"/>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3CC09AC9-8EB1-EF26-404B-688EBF9F967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A24EFD83-00BF-D834-DFAB-F58D59C29F2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44C7ACF6-F611-41C4-B2E9-01ACEB116CAC}"/>
              </a:ext>
            </a:extLst>
          </p:cNvPr>
          <p:cNvSpPr>
            <a:spLocks noGrp="1"/>
          </p:cNvSpPr>
          <p:nvPr>
            <p:ph type="dt" sz="half" idx="10"/>
          </p:nvPr>
        </p:nvSpPr>
        <p:spPr/>
        <p:txBody>
          <a:bodyPr/>
          <a:lstStyle/>
          <a:p>
            <a:fld id="{CCD9644B-8AD1-44ED-A5AB-D6D2824FF099}" type="datetimeFigureOut">
              <a:rPr lang="en-IN" smtClean="0"/>
              <a:t>09-02-2025</a:t>
            </a:fld>
            <a:endParaRPr lang="en-IN"/>
          </a:p>
        </p:txBody>
      </p:sp>
      <p:sp>
        <p:nvSpPr>
          <p:cNvPr id="6" name="Footer Placeholder 5">
            <a:extLst>
              <a:ext uri="{FF2B5EF4-FFF2-40B4-BE49-F238E27FC236}">
                <a16:creationId xmlns:a16="http://schemas.microsoft.com/office/drawing/2014/main" id="{0427BD31-68A6-EFCB-2AD5-0266A07A690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7A9CD4B1-2BE1-2850-2DEE-AE368033EB3E}"/>
              </a:ext>
            </a:extLst>
          </p:cNvPr>
          <p:cNvSpPr>
            <a:spLocks noGrp="1"/>
          </p:cNvSpPr>
          <p:nvPr>
            <p:ph type="sldNum" sz="quarter" idx="12"/>
          </p:nvPr>
        </p:nvSpPr>
        <p:spPr/>
        <p:txBody>
          <a:bodyPr/>
          <a:lstStyle/>
          <a:p>
            <a:fld id="{4FC4E03D-6C3A-4BBF-AFC6-594CB521F4FA}" type="slidenum">
              <a:rPr lang="en-IN" smtClean="0"/>
              <a:t>‹#›</a:t>
            </a:fld>
            <a:endParaRPr lang="en-IN"/>
          </a:p>
        </p:txBody>
      </p:sp>
    </p:spTree>
    <p:extLst>
      <p:ext uri="{BB962C8B-B14F-4D97-AF65-F5344CB8AC3E}">
        <p14:creationId xmlns:p14="http://schemas.microsoft.com/office/powerpoint/2010/main" val="32959157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5610AD-A52A-44D3-601F-1A9C65C0F649}"/>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0B1D314A-93E0-B02E-B1E1-C93834959ED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C96571B-2E5B-0A62-E172-B4EAEB3398C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B476F339-6EBF-FDE1-E9F0-453B83EEDE4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84C6C41-6C3F-E229-BBC6-3D43BA87882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233AC20D-9EC2-1E91-371A-AFFDD2A25AA0}"/>
              </a:ext>
            </a:extLst>
          </p:cNvPr>
          <p:cNvSpPr>
            <a:spLocks noGrp="1"/>
          </p:cNvSpPr>
          <p:nvPr>
            <p:ph type="dt" sz="half" idx="10"/>
          </p:nvPr>
        </p:nvSpPr>
        <p:spPr/>
        <p:txBody>
          <a:bodyPr/>
          <a:lstStyle/>
          <a:p>
            <a:fld id="{CCD9644B-8AD1-44ED-A5AB-D6D2824FF099}" type="datetimeFigureOut">
              <a:rPr lang="en-IN" smtClean="0"/>
              <a:t>09-02-2025</a:t>
            </a:fld>
            <a:endParaRPr lang="en-IN"/>
          </a:p>
        </p:txBody>
      </p:sp>
      <p:sp>
        <p:nvSpPr>
          <p:cNvPr id="8" name="Footer Placeholder 7">
            <a:extLst>
              <a:ext uri="{FF2B5EF4-FFF2-40B4-BE49-F238E27FC236}">
                <a16:creationId xmlns:a16="http://schemas.microsoft.com/office/drawing/2014/main" id="{27629747-BFA2-AF04-4A05-55A05CF3DA63}"/>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EB405AD4-E3CF-479E-A5BE-CA7463147560}"/>
              </a:ext>
            </a:extLst>
          </p:cNvPr>
          <p:cNvSpPr>
            <a:spLocks noGrp="1"/>
          </p:cNvSpPr>
          <p:nvPr>
            <p:ph type="sldNum" sz="quarter" idx="12"/>
          </p:nvPr>
        </p:nvSpPr>
        <p:spPr/>
        <p:txBody>
          <a:bodyPr/>
          <a:lstStyle/>
          <a:p>
            <a:fld id="{4FC4E03D-6C3A-4BBF-AFC6-594CB521F4FA}" type="slidenum">
              <a:rPr lang="en-IN" smtClean="0"/>
              <a:t>‹#›</a:t>
            </a:fld>
            <a:endParaRPr lang="en-IN"/>
          </a:p>
        </p:txBody>
      </p:sp>
    </p:spTree>
    <p:extLst>
      <p:ext uri="{BB962C8B-B14F-4D97-AF65-F5344CB8AC3E}">
        <p14:creationId xmlns:p14="http://schemas.microsoft.com/office/powerpoint/2010/main" val="11427805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2D57F4-98A2-5987-51D6-0EAFDF328AF1}"/>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170BD232-824D-6358-0F43-76EE9F78DB6A}"/>
              </a:ext>
            </a:extLst>
          </p:cNvPr>
          <p:cNvSpPr>
            <a:spLocks noGrp="1"/>
          </p:cNvSpPr>
          <p:nvPr>
            <p:ph type="dt" sz="half" idx="10"/>
          </p:nvPr>
        </p:nvSpPr>
        <p:spPr/>
        <p:txBody>
          <a:bodyPr/>
          <a:lstStyle/>
          <a:p>
            <a:fld id="{CCD9644B-8AD1-44ED-A5AB-D6D2824FF099}" type="datetimeFigureOut">
              <a:rPr lang="en-IN" smtClean="0"/>
              <a:t>09-02-2025</a:t>
            </a:fld>
            <a:endParaRPr lang="en-IN"/>
          </a:p>
        </p:txBody>
      </p:sp>
      <p:sp>
        <p:nvSpPr>
          <p:cNvPr id="4" name="Footer Placeholder 3">
            <a:extLst>
              <a:ext uri="{FF2B5EF4-FFF2-40B4-BE49-F238E27FC236}">
                <a16:creationId xmlns:a16="http://schemas.microsoft.com/office/drawing/2014/main" id="{6972964B-8476-A73D-7F72-1845EE44C9B1}"/>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38232483-91CF-A1E4-D500-ED2E00C223BD}"/>
              </a:ext>
            </a:extLst>
          </p:cNvPr>
          <p:cNvSpPr>
            <a:spLocks noGrp="1"/>
          </p:cNvSpPr>
          <p:nvPr>
            <p:ph type="sldNum" sz="quarter" idx="12"/>
          </p:nvPr>
        </p:nvSpPr>
        <p:spPr/>
        <p:txBody>
          <a:bodyPr/>
          <a:lstStyle/>
          <a:p>
            <a:fld id="{4FC4E03D-6C3A-4BBF-AFC6-594CB521F4FA}" type="slidenum">
              <a:rPr lang="en-IN" smtClean="0"/>
              <a:t>‹#›</a:t>
            </a:fld>
            <a:endParaRPr lang="en-IN"/>
          </a:p>
        </p:txBody>
      </p:sp>
    </p:spTree>
    <p:extLst>
      <p:ext uri="{BB962C8B-B14F-4D97-AF65-F5344CB8AC3E}">
        <p14:creationId xmlns:p14="http://schemas.microsoft.com/office/powerpoint/2010/main" val="16843983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18EA3D3-7952-3374-5B02-37718B4F7C74}"/>
              </a:ext>
            </a:extLst>
          </p:cNvPr>
          <p:cNvSpPr>
            <a:spLocks noGrp="1"/>
          </p:cNvSpPr>
          <p:nvPr>
            <p:ph type="dt" sz="half" idx="10"/>
          </p:nvPr>
        </p:nvSpPr>
        <p:spPr/>
        <p:txBody>
          <a:bodyPr/>
          <a:lstStyle/>
          <a:p>
            <a:fld id="{CCD9644B-8AD1-44ED-A5AB-D6D2824FF099}" type="datetimeFigureOut">
              <a:rPr lang="en-IN" smtClean="0"/>
              <a:t>09-02-2025</a:t>
            </a:fld>
            <a:endParaRPr lang="en-IN"/>
          </a:p>
        </p:txBody>
      </p:sp>
      <p:sp>
        <p:nvSpPr>
          <p:cNvPr id="3" name="Footer Placeholder 2">
            <a:extLst>
              <a:ext uri="{FF2B5EF4-FFF2-40B4-BE49-F238E27FC236}">
                <a16:creationId xmlns:a16="http://schemas.microsoft.com/office/drawing/2014/main" id="{7514D239-89AE-3BA3-2CBF-3820AF474E45}"/>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13D857FD-62AD-8954-C0D8-4323DBAC1F86}"/>
              </a:ext>
            </a:extLst>
          </p:cNvPr>
          <p:cNvSpPr>
            <a:spLocks noGrp="1"/>
          </p:cNvSpPr>
          <p:nvPr>
            <p:ph type="sldNum" sz="quarter" idx="12"/>
          </p:nvPr>
        </p:nvSpPr>
        <p:spPr/>
        <p:txBody>
          <a:bodyPr/>
          <a:lstStyle/>
          <a:p>
            <a:fld id="{4FC4E03D-6C3A-4BBF-AFC6-594CB521F4FA}" type="slidenum">
              <a:rPr lang="en-IN" smtClean="0"/>
              <a:t>‹#›</a:t>
            </a:fld>
            <a:endParaRPr lang="en-IN"/>
          </a:p>
        </p:txBody>
      </p:sp>
    </p:spTree>
    <p:extLst>
      <p:ext uri="{BB962C8B-B14F-4D97-AF65-F5344CB8AC3E}">
        <p14:creationId xmlns:p14="http://schemas.microsoft.com/office/powerpoint/2010/main" val="12562950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270C25-BE81-A10E-37E3-B384F5A217E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8470FBB0-99F4-8412-AB3E-0BF28BCAF72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1401687B-1261-CE38-2842-8CBC13379EF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2EDEC26-B076-B7C7-10A8-0397D71B3FEE}"/>
              </a:ext>
            </a:extLst>
          </p:cNvPr>
          <p:cNvSpPr>
            <a:spLocks noGrp="1"/>
          </p:cNvSpPr>
          <p:nvPr>
            <p:ph type="dt" sz="half" idx="10"/>
          </p:nvPr>
        </p:nvSpPr>
        <p:spPr/>
        <p:txBody>
          <a:bodyPr/>
          <a:lstStyle/>
          <a:p>
            <a:fld id="{CCD9644B-8AD1-44ED-A5AB-D6D2824FF099}" type="datetimeFigureOut">
              <a:rPr lang="en-IN" smtClean="0"/>
              <a:t>09-02-2025</a:t>
            </a:fld>
            <a:endParaRPr lang="en-IN"/>
          </a:p>
        </p:txBody>
      </p:sp>
      <p:sp>
        <p:nvSpPr>
          <p:cNvPr id="6" name="Footer Placeholder 5">
            <a:extLst>
              <a:ext uri="{FF2B5EF4-FFF2-40B4-BE49-F238E27FC236}">
                <a16:creationId xmlns:a16="http://schemas.microsoft.com/office/drawing/2014/main" id="{58F4CE01-2DE3-7DB3-40EB-8A57C9BF7E7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108BC6E-2C19-C66E-6B8E-97D1C014E180}"/>
              </a:ext>
            </a:extLst>
          </p:cNvPr>
          <p:cNvSpPr>
            <a:spLocks noGrp="1"/>
          </p:cNvSpPr>
          <p:nvPr>
            <p:ph type="sldNum" sz="quarter" idx="12"/>
          </p:nvPr>
        </p:nvSpPr>
        <p:spPr/>
        <p:txBody>
          <a:bodyPr/>
          <a:lstStyle/>
          <a:p>
            <a:fld id="{4FC4E03D-6C3A-4BBF-AFC6-594CB521F4FA}" type="slidenum">
              <a:rPr lang="en-IN" smtClean="0"/>
              <a:t>‹#›</a:t>
            </a:fld>
            <a:endParaRPr lang="en-IN"/>
          </a:p>
        </p:txBody>
      </p:sp>
    </p:spTree>
    <p:extLst>
      <p:ext uri="{BB962C8B-B14F-4D97-AF65-F5344CB8AC3E}">
        <p14:creationId xmlns:p14="http://schemas.microsoft.com/office/powerpoint/2010/main" val="33515189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6E4730-4CEB-4C85-E4B2-A504D41B128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8DD6A797-D6FF-0068-305D-EBBEF8E372B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AFBB50FA-DAC4-05B8-BD5D-5136162FE9D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A99EC10-BD10-1517-213B-1F423C462FDD}"/>
              </a:ext>
            </a:extLst>
          </p:cNvPr>
          <p:cNvSpPr>
            <a:spLocks noGrp="1"/>
          </p:cNvSpPr>
          <p:nvPr>
            <p:ph type="dt" sz="half" idx="10"/>
          </p:nvPr>
        </p:nvSpPr>
        <p:spPr/>
        <p:txBody>
          <a:bodyPr/>
          <a:lstStyle/>
          <a:p>
            <a:fld id="{CCD9644B-8AD1-44ED-A5AB-D6D2824FF099}" type="datetimeFigureOut">
              <a:rPr lang="en-IN" smtClean="0"/>
              <a:t>09-02-2025</a:t>
            </a:fld>
            <a:endParaRPr lang="en-IN"/>
          </a:p>
        </p:txBody>
      </p:sp>
      <p:sp>
        <p:nvSpPr>
          <p:cNvPr id="6" name="Footer Placeholder 5">
            <a:extLst>
              <a:ext uri="{FF2B5EF4-FFF2-40B4-BE49-F238E27FC236}">
                <a16:creationId xmlns:a16="http://schemas.microsoft.com/office/drawing/2014/main" id="{43AA47AA-27E6-9B98-2ED3-6C3E561FC6F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3CB28C1-B666-A5C9-8C73-F8828EC10218}"/>
              </a:ext>
            </a:extLst>
          </p:cNvPr>
          <p:cNvSpPr>
            <a:spLocks noGrp="1"/>
          </p:cNvSpPr>
          <p:nvPr>
            <p:ph type="sldNum" sz="quarter" idx="12"/>
          </p:nvPr>
        </p:nvSpPr>
        <p:spPr/>
        <p:txBody>
          <a:bodyPr/>
          <a:lstStyle/>
          <a:p>
            <a:fld id="{4FC4E03D-6C3A-4BBF-AFC6-594CB521F4FA}" type="slidenum">
              <a:rPr lang="en-IN" smtClean="0"/>
              <a:t>‹#›</a:t>
            </a:fld>
            <a:endParaRPr lang="en-IN"/>
          </a:p>
        </p:txBody>
      </p:sp>
    </p:spTree>
    <p:extLst>
      <p:ext uri="{BB962C8B-B14F-4D97-AF65-F5344CB8AC3E}">
        <p14:creationId xmlns:p14="http://schemas.microsoft.com/office/powerpoint/2010/main" val="398176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5D27375-CE9A-127C-45E6-2F50EBB3892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7D3B02F4-997A-DE04-91BD-0A73A311AFF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769A7AB-E96B-1FC0-32ED-889DC1755E6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CD9644B-8AD1-44ED-A5AB-D6D2824FF099}" type="datetimeFigureOut">
              <a:rPr lang="en-IN" smtClean="0"/>
              <a:t>09-02-2025</a:t>
            </a:fld>
            <a:endParaRPr lang="en-IN"/>
          </a:p>
        </p:txBody>
      </p:sp>
      <p:sp>
        <p:nvSpPr>
          <p:cNvPr id="5" name="Footer Placeholder 4">
            <a:extLst>
              <a:ext uri="{FF2B5EF4-FFF2-40B4-BE49-F238E27FC236}">
                <a16:creationId xmlns:a16="http://schemas.microsoft.com/office/drawing/2014/main" id="{F9C17706-09CA-3A31-B87E-ADB279DB66C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18886115-8858-3CF6-9C44-668E7A9F820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FC4E03D-6C3A-4BBF-AFC6-594CB521F4FA}" type="slidenum">
              <a:rPr lang="en-IN" smtClean="0"/>
              <a:t>‹#›</a:t>
            </a:fld>
            <a:endParaRPr lang="en-IN"/>
          </a:p>
        </p:txBody>
      </p:sp>
    </p:spTree>
    <p:extLst>
      <p:ext uri="{BB962C8B-B14F-4D97-AF65-F5344CB8AC3E}">
        <p14:creationId xmlns:p14="http://schemas.microsoft.com/office/powerpoint/2010/main" val="42437688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14.xml"/><Relationship Id="rId5" Type="http://schemas.openxmlformats.org/officeDocument/2006/relationships/image" Target="../media/image17.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14.xml"/><Relationship Id="rId4" Type="http://schemas.microsoft.com/office/2007/relationships/hdphoto" Target="../media/hdphoto2.wdp"/></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 Id="rId5" Type="http://schemas.openxmlformats.org/officeDocument/2006/relationships/image" Target="../media/image24.png"/><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31.svg"/><Relationship Id="rId4" Type="http://schemas.openxmlformats.org/officeDocument/2006/relationships/image" Target="../media/image30.png"/></Relationships>
</file>

<file path=ppt/slides/_rels/slide21.xml.rels><?xml version="1.0" encoding="UTF-8" standalone="yes"?>
<Relationships xmlns="http://schemas.openxmlformats.org/package/2006/relationships"><Relationship Id="rId3" Type="http://schemas.openxmlformats.org/officeDocument/2006/relationships/image" Target="../media/image31.svg"/><Relationship Id="rId7" Type="http://schemas.openxmlformats.org/officeDocument/2006/relationships/image" Target="../media/image36.png"/><Relationship Id="rId2"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1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2.xml"/><Relationship Id="rId1" Type="http://schemas.openxmlformats.org/officeDocument/2006/relationships/slideLayout" Target="../slideLayouts/slideLayout15.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14.xml"/><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A225F15-9B21-01FF-BD6D-D04F30F7A091}"/>
              </a:ext>
            </a:extLst>
          </p:cNvPr>
          <p:cNvSpPr/>
          <p:nvPr/>
        </p:nvSpPr>
        <p:spPr>
          <a:xfrm>
            <a:off x="703619" y="2957650"/>
            <a:ext cx="10784762" cy="155939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b="1" dirty="0">
                <a:effectLst>
                  <a:glow rad="101600">
                    <a:schemeClr val="accent5">
                      <a:satMod val="175000"/>
                      <a:alpha val="40000"/>
                    </a:schemeClr>
                  </a:glow>
                </a:effectLst>
                <a:latin typeface="Calibri" panose="020F0502020204030204" pitchFamily="34" charset="0"/>
              </a:rPr>
              <a:t>E-commerce Customer Segmentation and Prediction</a:t>
            </a:r>
          </a:p>
        </p:txBody>
      </p:sp>
    </p:spTree>
    <p:extLst>
      <p:ext uri="{BB962C8B-B14F-4D97-AF65-F5344CB8AC3E}">
        <p14:creationId xmlns:p14="http://schemas.microsoft.com/office/powerpoint/2010/main" val="10243347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4140CF4-2DAA-4239-BB77-274BDD82AB49}"/>
              </a:ext>
            </a:extLst>
          </p:cNvPr>
          <p:cNvSpPr>
            <a:spLocks noGrp="1"/>
          </p:cNvSpPr>
          <p:nvPr>
            <p:ph type="sldNum" sz="quarter" idx="12"/>
          </p:nvPr>
        </p:nvSpPr>
        <p:spPr/>
        <p:txBody>
          <a:bodyPr/>
          <a:lstStyle/>
          <a:p>
            <a:fld id="{82EE24B5-652C-4DB5-B7C3-B5BBEC1280B1}" type="slidenum">
              <a:rPr lang="en-US" smtClean="0"/>
              <a:t>10</a:t>
            </a:fld>
            <a:endParaRPr lang="en-US" dirty="0"/>
          </a:p>
        </p:txBody>
      </p:sp>
      <p:pic>
        <p:nvPicPr>
          <p:cNvPr id="4" name="Picture Placeholder 11" descr="Two men near laptop ">
            <a:extLst>
              <a:ext uri="{FF2B5EF4-FFF2-40B4-BE49-F238E27FC236}">
                <a16:creationId xmlns:a16="http://schemas.microsoft.com/office/drawing/2014/main" id="{509FA566-1699-4388-B44C-C3EE5EC0516B}"/>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flipH="1">
            <a:off x="0" y="2"/>
            <a:ext cx="6256751" cy="6857998"/>
          </a:xfrm>
          <a:prstGeom prst="rect">
            <a:avLst/>
          </a:prstGeom>
        </p:spPr>
      </p:pic>
      <p:sp>
        <p:nvSpPr>
          <p:cNvPr id="5" name="object 3" descr="Beige rectangle">
            <a:extLst>
              <a:ext uri="{FF2B5EF4-FFF2-40B4-BE49-F238E27FC236}">
                <a16:creationId xmlns:a16="http://schemas.microsoft.com/office/drawing/2014/main" id="{857A0168-DBD5-47D4-A751-3B39262D8254}"/>
              </a:ext>
            </a:extLst>
          </p:cNvPr>
          <p:cNvSpPr/>
          <p:nvPr/>
        </p:nvSpPr>
        <p:spPr>
          <a:xfrm>
            <a:off x="8355283" y="836613"/>
            <a:ext cx="3307960" cy="5184775"/>
          </a:xfrm>
          <a:custGeom>
            <a:avLst/>
            <a:gdLst/>
            <a:ahLst/>
            <a:cxnLst/>
            <a:rect l="l" t="t" r="r" b="b"/>
            <a:pathLst>
              <a:path w="4010659" h="333375">
                <a:moveTo>
                  <a:pt x="0" y="333006"/>
                </a:moveTo>
                <a:lnTo>
                  <a:pt x="4010367" y="333006"/>
                </a:lnTo>
                <a:lnTo>
                  <a:pt x="4010367" y="0"/>
                </a:lnTo>
                <a:lnTo>
                  <a:pt x="0" y="0"/>
                </a:lnTo>
                <a:lnTo>
                  <a:pt x="0" y="333006"/>
                </a:lnTo>
                <a:close/>
              </a:path>
            </a:pathLst>
          </a:custGeom>
          <a:solidFill>
            <a:srgbClr val="0F253E"/>
          </a:solidFill>
        </p:spPr>
        <p:txBody>
          <a:bodyPr wrap="square" lIns="0" tIns="0" rIns="0" bIns="0" rtlCol="0"/>
          <a:lstStyle/>
          <a:p>
            <a:endParaRPr lang="en-US" dirty="0"/>
          </a:p>
        </p:txBody>
      </p:sp>
      <p:sp>
        <p:nvSpPr>
          <p:cNvPr id="6" name="object 6" descr="Blue rectangle">
            <a:extLst>
              <a:ext uri="{FF2B5EF4-FFF2-40B4-BE49-F238E27FC236}">
                <a16:creationId xmlns:a16="http://schemas.microsoft.com/office/drawing/2014/main" id="{7F009843-AFA3-44E8-B7D5-3F39B363C92E}"/>
              </a:ext>
            </a:extLst>
          </p:cNvPr>
          <p:cNvSpPr/>
          <p:nvPr/>
        </p:nvSpPr>
        <p:spPr>
          <a:xfrm>
            <a:off x="6226175" y="1"/>
            <a:ext cx="5056205" cy="6857999"/>
          </a:xfrm>
          <a:custGeom>
            <a:avLst/>
            <a:gdLst/>
            <a:ahLst/>
            <a:cxnLst/>
            <a:rect l="l" t="t" r="r" b="b"/>
            <a:pathLst>
              <a:path w="6689725" h="3528060">
                <a:moveTo>
                  <a:pt x="0" y="3527996"/>
                </a:moveTo>
                <a:lnTo>
                  <a:pt x="6689648" y="3527996"/>
                </a:lnTo>
                <a:lnTo>
                  <a:pt x="6689648" y="0"/>
                </a:lnTo>
                <a:lnTo>
                  <a:pt x="0" y="0"/>
                </a:lnTo>
                <a:lnTo>
                  <a:pt x="0" y="3527996"/>
                </a:lnTo>
                <a:close/>
              </a:path>
            </a:pathLst>
          </a:custGeom>
          <a:solidFill>
            <a:schemeClr val="accent2">
              <a:lumMod val="75000"/>
            </a:schemeClr>
          </a:solidFill>
        </p:spPr>
        <p:txBody>
          <a:bodyPr wrap="square" lIns="0" tIns="0" rIns="0" bIns="0" rtlCol="0"/>
          <a:lstStyle/>
          <a:p>
            <a:endParaRPr lang="en-US" dirty="0"/>
          </a:p>
        </p:txBody>
      </p:sp>
      <p:sp>
        <p:nvSpPr>
          <p:cNvPr id="8" name="Text Placeholder 3">
            <a:extLst>
              <a:ext uri="{FF2B5EF4-FFF2-40B4-BE49-F238E27FC236}">
                <a16:creationId xmlns:a16="http://schemas.microsoft.com/office/drawing/2014/main" id="{FC6730AE-386B-426F-9F29-221DCC5F714D}"/>
              </a:ext>
            </a:extLst>
          </p:cNvPr>
          <p:cNvSpPr txBox="1">
            <a:spLocks/>
          </p:cNvSpPr>
          <p:nvPr/>
        </p:nvSpPr>
        <p:spPr>
          <a:xfrm>
            <a:off x="7472818" y="2860146"/>
            <a:ext cx="2981822" cy="749753"/>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solidFill>
                  <a:schemeClr val="bg2">
                    <a:lumMod val="20000"/>
                    <a:lumOff val="80000"/>
                  </a:schemeClr>
                </a:solidFill>
              </a:rPr>
              <a:t>Revenue Trends Over Time (Line Chart)</a:t>
            </a:r>
          </a:p>
        </p:txBody>
      </p:sp>
      <p:pic>
        <p:nvPicPr>
          <p:cNvPr id="9" name="Picture Placeholder 27" descr="Check mark">
            <a:extLst>
              <a:ext uri="{FF2B5EF4-FFF2-40B4-BE49-F238E27FC236}">
                <a16:creationId xmlns:a16="http://schemas.microsoft.com/office/drawing/2014/main" id="{9FC370A7-FF9A-42B0-9C14-95C57A9BC6D3}"/>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a:xfrm>
            <a:off x="6740067" y="2803684"/>
            <a:ext cx="720000" cy="720000"/>
          </a:xfrm>
          <a:prstGeom prst="rect">
            <a:avLst/>
          </a:prstGeom>
        </p:spPr>
      </p:pic>
      <p:pic>
        <p:nvPicPr>
          <p:cNvPr id="10" name="Picture Placeholder 29" descr="Check mark">
            <a:extLst>
              <a:ext uri="{FF2B5EF4-FFF2-40B4-BE49-F238E27FC236}">
                <a16:creationId xmlns:a16="http://schemas.microsoft.com/office/drawing/2014/main" id="{1630545B-ED3D-48DD-8CD5-CB200AA2D790}"/>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a:xfrm>
            <a:off x="6740067" y="3693320"/>
            <a:ext cx="720000" cy="719999"/>
          </a:xfrm>
          <a:prstGeom prst="rect">
            <a:avLst/>
          </a:prstGeom>
        </p:spPr>
      </p:pic>
      <p:sp>
        <p:nvSpPr>
          <p:cNvPr id="11" name="Text Placeholder 17">
            <a:extLst>
              <a:ext uri="{FF2B5EF4-FFF2-40B4-BE49-F238E27FC236}">
                <a16:creationId xmlns:a16="http://schemas.microsoft.com/office/drawing/2014/main" id="{186A1D66-9F36-434B-9677-0FE61760AB97}"/>
              </a:ext>
            </a:extLst>
          </p:cNvPr>
          <p:cNvSpPr txBox="1">
            <a:spLocks/>
          </p:cNvSpPr>
          <p:nvPr/>
        </p:nvSpPr>
        <p:spPr>
          <a:xfrm>
            <a:off x="7472817" y="3794464"/>
            <a:ext cx="3307960" cy="740184"/>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solidFill>
                  <a:schemeClr val="bg2">
                    <a:lumMod val="20000"/>
                    <a:lumOff val="80000"/>
                  </a:schemeClr>
                </a:solidFill>
              </a:rPr>
              <a:t>Monthly Revenue Distribution (Bar Chart)</a:t>
            </a:r>
          </a:p>
        </p:txBody>
      </p:sp>
      <p:pic>
        <p:nvPicPr>
          <p:cNvPr id="12" name="Picture Placeholder 31" descr="Check mark">
            <a:extLst>
              <a:ext uri="{FF2B5EF4-FFF2-40B4-BE49-F238E27FC236}">
                <a16:creationId xmlns:a16="http://schemas.microsoft.com/office/drawing/2014/main" id="{33C53E5C-0A10-46F8-9546-AB2C675452D1}"/>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a:xfrm>
            <a:off x="6740067" y="4621055"/>
            <a:ext cx="720000" cy="719999"/>
          </a:xfrm>
          <a:prstGeom prst="rect">
            <a:avLst/>
          </a:prstGeom>
        </p:spPr>
      </p:pic>
      <p:sp>
        <p:nvSpPr>
          <p:cNvPr id="13" name="Text Placeholder 19">
            <a:extLst>
              <a:ext uri="{FF2B5EF4-FFF2-40B4-BE49-F238E27FC236}">
                <a16:creationId xmlns:a16="http://schemas.microsoft.com/office/drawing/2014/main" id="{8744334E-DF9D-4600-8180-292072510183}"/>
              </a:ext>
            </a:extLst>
          </p:cNvPr>
          <p:cNvSpPr txBox="1">
            <a:spLocks/>
          </p:cNvSpPr>
          <p:nvPr/>
        </p:nvSpPr>
        <p:spPr>
          <a:xfrm>
            <a:off x="7472816" y="4704536"/>
            <a:ext cx="3098931" cy="109296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solidFill>
                  <a:schemeClr val="bg2">
                    <a:lumMod val="20000"/>
                    <a:lumOff val="80000"/>
                  </a:schemeClr>
                </a:solidFill>
              </a:rPr>
              <a:t>Sales by Country (Map Visualization)</a:t>
            </a:r>
          </a:p>
        </p:txBody>
      </p:sp>
      <p:sp>
        <p:nvSpPr>
          <p:cNvPr id="14" name="object 27" descr="Beige rectangle">
            <a:extLst>
              <a:ext uri="{FF2B5EF4-FFF2-40B4-BE49-F238E27FC236}">
                <a16:creationId xmlns:a16="http://schemas.microsoft.com/office/drawing/2014/main" id="{7F820741-8871-4D59-8ED1-466FEFD2AF94}"/>
              </a:ext>
            </a:extLst>
          </p:cNvPr>
          <p:cNvSpPr/>
          <p:nvPr/>
        </p:nvSpPr>
        <p:spPr>
          <a:xfrm flipV="1">
            <a:off x="6892776" y="2384428"/>
            <a:ext cx="2412000" cy="75489"/>
          </a:xfrm>
          <a:custGeom>
            <a:avLst/>
            <a:gdLst/>
            <a:ahLst/>
            <a:cxnLst/>
            <a:rect l="l" t="t" r="r" b="b"/>
            <a:pathLst>
              <a:path w="2501265">
                <a:moveTo>
                  <a:pt x="0" y="0"/>
                </a:moveTo>
                <a:lnTo>
                  <a:pt x="2500883" y="0"/>
                </a:lnTo>
              </a:path>
            </a:pathLst>
          </a:custGeom>
          <a:ln w="54863">
            <a:solidFill>
              <a:schemeClr val="accent1"/>
            </a:solidFill>
          </a:ln>
        </p:spPr>
        <p:txBody>
          <a:bodyPr wrap="square" lIns="0" tIns="0" rIns="0" bIns="0" rtlCol="0"/>
          <a:lstStyle/>
          <a:p>
            <a:endParaRPr lang="en-US" dirty="0"/>
          </a:p>
        </p:txBody>
      </p:sp>
      <p:sp>
        <p:nvSpPr>
          <p:cNvPr id="2" name="Title 1">
            <a:extLst>
              <a:ext uri="{FF2B5EF4-FFF2-40B4-BE49-F238E27FC236}">
                <a16:creationId xmlns:a16="http://schemas.microsoft.com/office/drawing/2014/main" id="{95668119-9603-4701-8EEC-F2E48B808491}"/>
              </a:ext>
            </a:extLst>
          </p:cNvPr>
          <p:cNvSpPr>
            <a:spLocks noGrp="1"/>
          </p:cNvSpPr>
          <p:nvPr>
            <p:ph type="title"/>
          </p:nvPr>
        </p:nvSpPr>
        <p:spPr>
          <a:xfrm>
            <a:off x="6758354" y="1279525"/>
            <a:ext cx="4421229" cy="1325563"/>
          </a:xfrm>
        </p:spPr>
        <p:txBody>
          <a:bodyPr/>
          <a:lstStyle/>
          <a:p>
            <a:r>
              <a:rPr lang="en-US" b="1" dirty="0">
                <a:solidFill>
                  <a:schemeClr val="bg1"/>
                </a:solidFill>
              </a:rPr>
              <a:t>Key Data Insights</a:t>
            </a:r>
            <a:endParaRPr lang="en-US" b="1" dirty="0"/>
          </a:p>
        </p:txBody>
      </p:sp>
    </p:spTree>
    <p:extLst>
      <p:ext uri="{BB962C8B-B14F-4D97-AF65-F5344CB8AC3E}">
        <p14:creationId xmlns:p14="http://schemas.microsoft.com/office/powerpoint/2010/main" val="32989643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F253E"/>
        </a:solidFill>
        <a:effectLst/>
      </p:bgPr>
    </p:bg>
    <p:spTree>
      <p:nvGrpSpPr>
        <p:cNvPr id="1" name="">
          <a:extLst>
            <a:ext uri="{FF2B5EF4-FFF2-40B4-BE49-F238E27FC236}">
              <a16:creationId xmlns:a16="http://schemas.microsoft.com/office/drawing/2014/main" id="{06FFAC7A-3E31-D396-9572-72FAD41ACF21}"/>
            </a:ext>
          </a:extLst>
        </p:cNvPr>
        <p:cNvGrpSpPr/>
        <p:nvPr/>
      </p:nvGrpSpPr>
      <p:grpSpPr>
        <a:xfrm>
          <a:off x="0" y="0"/>
          <a:ext cx="0" cy="0"/>
          <a:chOff x="0" y="0"/>
          <a:chExt cx="0" cy="0"/>
        </a:xfrm>
      </p:grpSpPr>
      <p:sp>
        <p:nvSpPr>
          <p:cNvPr id="18" name="TextBox 17">
            <a:extLst>
              <a:ext uri="{FF2B5EF4-FFF2-40B4-BE49-F238E27FC236}">
                <a16:creationId xmlns:a16="http://schemas.microsoft.com/office/drawing/2014/main" id="{1D2C9C17-A7D4-361B-7427-9E6738EDDE15}"/>
              </a:ext>
            </a:extLst>
          </p:cNvPr>
          <p:cNvSpPr txBox="1"/>
          <p:nvPr/>
        </p:nvSpPr>
        <p:spPr>
          <a:xfrm>
            <a:off x="6096000" y="6031578"/>
            <a:ext cx="3393440" cy="646331"/>
          </a:xfrm>
          <a:prstGeom prst="rect">
            <a:avLst/>
          </a:prstGeom>
          <a:noFill/>
        </p:spPr>
        <p:txBody>
          <a:bodyPr wrap="square">
            <a:spAutoFit/>
          </a:bodyPr>
          <a:lstStyle/>
          <a:p>
            <a:pPr marL="0" indent="0">
              <a:buNone/>
            </a:pPr>
            <a:r>
              <a:rPr lang="en-US" sz="1800" b="1" dirty="0">
                <a:solidFill>
                  <a:schemeClr val="bg2">
                    <a:lumMod val="20000"/>
                    <a:lumOff val="80000"/>
                  </a:schemeClr>
                </a:solidFill>
              </a:rPr>
              <a:t>Monthly Revenue Distribution (Bar Chart)</a:t>
            </a:r>
          </a:p>
        </p:txBody>
      </p:sp>
      <p:sp>
        <p:nvSpPr>
          <p:cNvPr id="19" name="Text Placeholder 17">
            <a:extLst>
              <a:ext uri="{FF2B5EF4-FFF2-40B4-BE49-F238E27FC236}">
                <a16:creationId xmlns:a16="http://schemas.microsoft.com/office/drawing/2014/main" id="{9460CCE1-ECA6-22DE-6C98-C63D49304012}"/>
              </a:ext>
            </a:extLst>
          </p:cNvPr>
          <p:cNvSpPr txBox="1">
            <a:spLocks/>
          </p:cNvSpPr>
          <p:nvPr/>
        </p:nvSpPr>
        <p:spPr>
          <a:xfrm>
            <a:off x="5509524" y="1356919"/>
            <a:ext cx="2310849" cy="646331"/>
          </a:xfrm>
          <a:prstGeom prst="rect">
            <a:avLst/>
          </a:prstGeom>
          <a:noFill/>
        </p:spPr>
        <p:txBody>
          <a:bodyPr wrap="square">
            <a:spAutoFit/>
          </a:bodyPr>
          <a:lstStyle>
            <a:defPPr>
              <a:defRPr lang="en-US"/>
            </a:defPPr>
            <a:lvl1pPr>
              <a:defRPr b="1">
                <a:solidFill>
                  <a:schemeClr val="bg1"/>
                </a:solidFill>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b="1" dirty="0">
                <a:solidFill>
                  <a:schemeClr val="bg2">
                    <a:lumMod val="20000"/>
                    <a:lumOff val="80000"/>
                  </a:schemeClr>
                </a:solidFill>
              </a:rPr>
              <a:t>Revenue Trends Over Time (Line Chart)</a:t>
            </a:r>
          </a:p>
        </p:txBody>
      </p:sp>
      <p:sp>
        <p:nvSpPr>
          <p:cNvPr id="21" name="TextBox 20">
            <a:extLst>
              <a:ext uri="{FF2B5EF4-FFF2-40B4-BE49-F238E27FC236}">
                <a16:creationId xmlns:a16="http://schemas.microsoft.com/office/drawing/2014/main" id="{E6CA7AA0-8E79-0099-EC0E-8F9FE6798408}"/>
              </a:ext>
            </a:extLst>
          </p:cNvPr>
          <p:cNvSpPr txBox="1"/>
          <p:nvPr/>
        </p:nvSpPr>
        <p:spPr>
          <a:xfrm>
            <a:off x="7992446" y="3648082"/>
            <a:ext cx="3817826" cy="369332"/>
          </a:xfrm>
          <a:prstGeom prst="rect">
            <a:avLst/>
          </a:prstGeom>
          <a:noFill/>
        </p:spPr>
        <p:txBody>
          <a:bodyPr wrap="square">
            <a:spAutoFit/>
          </a:bodyPr>
          <a:lstStyle/>
          <a:p>
            <a:pPr marL="0" indent="0">
              <a:buNone/>
            </a:pPr>
            <a:r>
              <a:rPr lang="en-US" sz="1800" b="1" dirty="0">
                <a:solidFill>
                  <a:schemeClr val="bg2">
                    <a:lumMod val="20000"/>
                    <a:lumOff val="80000"/>
                  </a:schemeClr>
                </a:solidFill>
              </a:rPr>
              <a:t>Sales by Country (Map Visualization)</a:t>
            </a:r>
          </a:p>
        </p:txBody>
      </p:sp>
      <p:pic>
        <p:nvPicPr>
          <p:cNvPr id="3" name="Picture 2">
            <a:extLst>
              <a:ext uri="{FF2B5EF4-FFF2-40B4-BE49-F238E27FC236}">
                <a16:creationId xmlns:a16="http://schemas.microsoft.com/office/drawing/2014/main" id="{30467807-84AE-DEAD-3D27-CE6B135D9CE0}"/>
              </a:ext>
            </a:extLst>
          </p:cNvPr>
          <p:cNvPicPr>
            <a:picLocks noChangeAspect="1"/>
          </p:cNvPicPr>
          <p:nvPr/>
        </p:nvPicPr>
        <p:blipFill>
          <a:blip r:embed="rId3"/>
          <a:stretch>
            <a:fillRect/>
          </a:stretch>
        </p:blipFill>
        <p:spPr>
          <a:xfrm>
            <a:off x="203406" y="180091"/>
            <a:ext cx="5160391" cy="299998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 name="Picture 4">
            <a:extLst>
              <a:ext uri="{FF2B5EF4-FFF2-40B4-BE49-F238E27FC236}">
                <a16:creationId xmlns:a16="http://schemas.microsoft.com/office/drawing/2014/main" id="{4F972B2A-9CCE-3508-499D-6E34405993A9}"/>
              </a:ext>
            </a:extLst>
          </p:cNvPr>
          <p:cNvPicPr>
            <a:picLocks noChangeAspect="1"/>
          </p:cNvPicPr>
          <p:nvPr/>
        </p:nvPicPr>
        <p:blipFill>
          <a:blip r:embed="rId4"/>
          <a:stretch>
            <a:fillRect/>
          </a:stretch>
        </p:blipFill>
        <p:spPr>
          <a:xfrm>
            <a:off x="203406" y="3389486"/>
            <a:ext cx="5699554" cy="328842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9" name="Picture 8">
            <a:extLst>
              <a:ext uri="{FF2B5EF4-FFF2-40B4-BE49-F238E27FC236}">
                <a16:creationId xmlns:a16="http://schemas.microsoft.com/office/drawing/2014/main" id="{C102159A-C243-0203-881D-85691E2CB187}"/>
              </a:ext>
            </a:extLst>
          </p:cNvPr>
          <p:cNvPicPr>
            <a:picLocks noChangeAspect="1"/>
          </p:cNvPicPr>
          <p:nvPr/>
        </p:nvPicPr>
        <p:blipFill>
          <a:blip r:embed="rId5"/>
          <a:stretch>
            <a:fillRect/>
          </a:stretch>
        </p:blipFill>
        <p:spPr>
          <a:xfrm>
            <a:off x="7992446" y="180091"/>
            <a:ext cx="3996148" cy="328842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7055823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People's hands">
            <a:extLst>
              <a:ext uri="{FF2B5EF4-FFF2-40B4-BE49-F238E27FC236}">
                <a16:creationId xmlns:a16="http://schemas.microsoft.com/office/drawing/2014/main" id="{7D87B918-371C-4B31-9C7A-1D9A08C8A3BB}"/>
              </a:ext>
            </a:extLst>
          </p:cNvPr>
          <p:cNvPicPr>
            <a:picLocks noGrp="1" noChangeAspect="1"/>
          </p:cNvPicPr>
          <p:nvPr>
            <p:ph sz="half" idx="4294967295"/>
          </p:nvPr>
        </p:nvPicPr>
        <p:blipFill rotWithShape="1">
          <a:blip r:embed="rId3">
            <a:extLst>
              <a:ext uri="{28A0092B-C50C-407E-A947-70E740481C1C}">
                <a14:useLocalDpi xmlns:a14="http://schemas.microsoft.com/office/drawing/2010/main" val="0"/>
              </a:ext>
            </a:extLst>
          </a:blip>
          <a:srcRect/>
          <a:stretch/>
        </p:blipFill>
        <p:spPr>
          <a:xfrm>
            <a:off x="1200" y="0"/>
            <a:ext cx="12189600" cy="6856650"/>
          </a:xfrm>
        </p:spPr>
      </p:pic>
      <p:sp>
        <p:nvSpPr>
          <p:cNvPr id="8" name="object 3" descr="Blue rectangle">
            <a:extLst>
              <a:ext uri="{FF2B5EF4-FFF2-40B4-BE49-F238E27FC236}">
                <a16:creationId xmlns:a16="http://schemas.microsoft.com/office/drawing/2014/main" id="{A277388B-76FD-44C4-B506-F8A157E57C65}"/>
              </a:ext>
            </a:extLst>
          </p:cNvPr>
          <p:cNvSpPr/>
          <p:nvPr/>
        </p:nvSpPr>
        <p:spPr>
          <a:xfrm>
            <a:off x="1200" y="0"/>
            <a:ext cx="12189600" cy="6858000"/>
          </a:xfrm>
          <a:custGeom>
            <a:avLst/>
            <a:gdLst/>
            <a:ahLst/>
            <a:cxnLst/>
            <a:rect l="l" t="t" r="r" b="b"/>
            <a:pathLst>
              <a:path w="12189460" h="6858000">
                <a:moveTo>
                  <a:pt x="0" y="6858000"/>
                </a:moveTo>
                <a:lnTo>
                  <a:pt x="12188952" y="6858000"/>
                </a:lnTo>
                <a:lnTo>
                  <a:pt x="12188952" y="0"/>
                </a:lnTo>
                <a:lnTo>
                  <a:pt x="0" y="0"/>
                </a:lnTo>
                <a:lnTo>
                  <a:pt x="0" y="6858000"/>
                </a:lnTo>
                <a:close/>
              </a:path>
            </a:pathLst>
          </a:custGeom>
          <a:solidFill>
            <a:schemeClr val="tx1">
              <a:lumMod val="95000"/>
              <a:lumOff val="5000"/>
              <a:alpha val="69999"/>
            </a:schemeClr>
          </a:solidFill>
        </p:spPr>
        <p:txBody>
          <a:bodyPr wrap="square" lIns="0" tIns="0" rIns="0" bIns="0" rtlCol="0"/>
          <a:lstStyle/>
          <a:p>
            <a:endParaRPr lang="en-US" dirty="0"/>
          </a:p>
        </p:txBody>
      </p:sp>
      <p:sp>
        <p:nvSpPr>
          <p:cNvPr id="2" name="Title 1">
            <a:extLst>
              <a:ext uri="{FF2B5EF4-FFF2-40B4-BE49-F238E27FC236}">
                <a16:creationId xmlns:a16="http://schemas.microsoft.com/office/drawing/2014/main" id="{04D00B79-44BB-4D5F-B51D-2270A854D77A}"/>
              </a:ext>
            </a:extLst>
          </p:cNvPr>
          <p:cNvSpPr>
            <a:spLocks noGrp="1"/>
          </p:cNvSpPr>
          <p:nvPr>
            <p:ph type="title"/>
          </p:nvPr>
        </p:nvSpPr>
        <p:spPr>
          <a:xfrm>
            <a:off x="806116" y="329957"/>
            <a:ext cx="10515600" cy="1239764"/>
          </a:xfrm>
        </p:spPr>
        <p:txBody>
          <a:bodyPr>
            <a:normAutofit/>
          </a:bodyPr>
          <a:lstStyle/>
          <a:p>
            <a:r>
              <a:rPr lang="en-US" b="1" dirty="0">
                <a:solidFill>
                  <a:schemeClr val="bg1"/>
                </a:solidFill>
                <a:latin typeface="Calibri" panose="020F0502020204030204" pitchFamily="34" charset="0"/>
                <a:ea typeface="Calibri" panose="020F0502020204030204" pitchFamily="34" charset="0"/>
                <a:cs typeface="Calibri" panose="020F0502020204030204" pitchFamily="34" charset="0"/>
              </a:rPr>
              <a:t>04. Feature Engineering</a:t>
            </a:r>
            <a:endParaRPr lang="en-US" b="1" dirty="0">
              <a:latin typeface="Calibri" panose="020F0502020204030204" pitchFamily="34" charset="0"/>
              <a:ea typeface="Calibri" panose="020F0502020204030204" pitchFamily="34" charset="0"/>
              <a:cs typeface="Calibri" panose="020F0502020204030204" pitchFamily="34" charset="0"/>
            </a:endParaRPr>
          </a:p>
        </p:txBody>
      </p:sp>
      <p:graphicFrame>
        <p:nvGraphicFramePr>
          <p:cNvPr id="13" name="Content Placeholder 12" descr="Table">
            <a:extLst>
              <a:ext uri="{FF2B5EF4-FFF2-40B4-BE49-F238E27FC236}">
                <a16:creationId xmlns:a16="http://schemas.microsoft.com/office/drawing/2014/main" id="{1D6AB21B-0AB3-44DD-AD8E-D2EDD77DEA42}"/>
              </a:ext>
            </a:extLst>
          </p:cNvPr>
          <p:cNvGraphicFramePr>
            <a:graphicFrameLocks noGrp="1"/>
          </p:cNvGraphicFramePr>
          <p:nvPr>
            <p:ph sz="half" idx="4294967295"/>
            <p:extLst>
              <p:ext uri="{D42A27DB-BD31-4B8C-83A1-F6EECF244321}">
                <p14:modId xmlns:p14="http://schemas.microsoft.com/office/powerpoint/2010/main" val="4259051492"/>
              </p:ext>
            </p:extLst>
          </p:nvPr>
        </p:nvGraphicFramePr>
        <p:xfrm>
          <a:off x="2392101" y="2535908"/>
          <a:ext cx="7407797" cy="1587120"/>
        </p:xfrm>
        <a:graphic>
          <a:graphicData uri="http://schemas.openxmlformats.org/drawingml/2006/table">
            <a:tbl>
              <a:tblPr firstRow="1" bandRow="1">
                <a:effectLst>
                  <a:outerShdw blurRad="63500" sx="102000" sy="102000" algn="ctr" rotWithShape="0">
                    <a:prstClr val="black">
                      <a:alpha val="40000"/>
                    </a:prstClr>
                  </a:outerShdw>
                </a:effectLst>
                <a:tableStyleId>{5C22544A-7EE6-4342-B048-85BDC9FD1C3A}</a:tableStyleId>
              </a:tblPr>
              <a:tblGrid>
                <a:gridCol w="2673752">
                  <a:extLst>
                    <a:ext uri="{9D8B030D-6E8A-4147-A177-3AD203B41FA5}">
                      <a16:colId xmlns:a16="http://schemas.microsoft.com/office/drawing/2014/main" val="1440817424"/>
                    </a:ext>
                  </a:extLst>
                </a:gridCol>
                <a:gridCol w="2419108">
                  <a:extLst>
                    <a:ext uri="{9D8B030D-6E8A-4147-A177-3AD203B41FA5}">
                      <a16:colId xmlns:a16="http://schemas.microsoft.com/office/drawing/2014/main" val="1835666774"/>
                    </a:ext>
                  </a:extLst>
                </a:gridCol>
                <a:gridCol w="2314937">
                  <a:extLst>
                    <a:ext uri="{9D8B030D-6E8A-4147-A177-3AD203B41FA5}">
                      <a16:colId xmlns:a16="http://schemas.microsoft.com/office/drawing/2014/main" val="3312468757"/>
                    </a:ext>
                  </a:extLst>
                </a:gridCol>
              </a:tblGrid>
              <a:tr h="151412">
                <a:tc>
                  <a:txBody>
                    <a:bodyPr/>
                    <a:lstStyle/>
                    <a:p>
                      <a:pPr algn="ctr"/>
                      <a:r>
                        <a:rPr lang="en-US" sz="3200" b="1" cap="none" spc="50" dirty="0">
                          <a:ln w="9525" cmpd="sng">
                            <a:solidFill>
                              <a:schemeClr val="accent1"/>
                            </a:solidFill>
                            <a:prstDash val="solid"/>
                          </a:ln>
                          <a:solidFill>
                            <a:srgbClr val="70AD47">
                              <a:tint val="1000"/>
                            </a:srgbClr>
                          </a:solidFill>
                          <a:effectLst>
                            <a:glow rad="38100">
                              <a:schemeClr val="accent1">
                                <a:alpha val="40000"/>
                              </a:schemeClr>
                            </a:glow>
                          </a:effectLst>
                          <a:latin typeface="+mj-lt"/>
                        </a:rPr>
                        <a:t>Recency</a:t>
                      </a:r>
                    </a:p>
                  </a:txBody>
                  <a:tcPr>
                    <a:lnL w="12700" cap="flat" cmpd="sng" algn="ctr">
                      <a:solidFill>
                        <a:schemeClr val="bg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tc>
                  <a:txBody>
                    <a:bodyPr/>
                    <a:lstStyle/>
                    <a:p>
                      <a:pPr algn="ctr"/>
                      <a:r>
                        <a:rPr lang="en-US" sz="3200" b="1" kern="1200" cap="none" spc="50" dirty="0">
                          <a:ln w="9525" cmpd="sng">
                            <a:solidFill>
                              <a:schemeClr val="accent1"/>
                            </a:solidFill>
                            <a:prstDash val="solid"/>
                          </a:ln>
                          <a:solidFill>
                            <a:srgbClr val="70AD47">
                              <a:tint val="1000"/>
                            </a:srgbClr>
                          </a:solidFill>
                          <a:effectLst>
                            <a:glow rad="38100">
                              <a:schemeClr val="accent1">
                                <a:alpha val="40000"/>
                              </a:schemeClr>
                            </a:glow>
                          </a:effectLst>
                          <a:latin typeface="+mj-lt"/>
                          <a:ea typeface="+mn-ea"/>
                          <a:cs typeface="+mn-cs"/>
                        </a:rPr>
                        <a:t>Frequency</a:t>
                      </a:r>
                    </a:p>
                  </a:txBody>
                  <a:tcPr>
                    <a:lnL w="1270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tc>
                  <a:txBody>
                    <a:bodyPr/>
                    <a:lstStyle/>
                    <a:p>
                      <a:pPr algn="ctr"/>
                      <a:r>
                        <a:rPr lang="en-US" sz="3200" b="1" kern="1200" cap="none" spc="50" dirty="0">
                          <a:ln w="9525" cmpd="sng">
                            <a:solidFill>
                              <a:schemeClr val="accent1"/>
                            </a:solidFill>
                            <a:prstDash val="solid"/>
                          </a:ln>
                          <a:solidFill>
                            <a:srgbClr val="70AD47">
                              <a:tint val="1000"/>
                            </a:srgbClr>
                          </a:solidFill>
                          <a:effectLst>
                            <a:glow rad="38100">
                              <a:schemeClr val="accent1">
                                <a:alpha val="40000"/>
                              </a:schemeClr>
                            </a:glow>
                          </a:effectLst>
                          <a:latin typeface="+mj-lt"/>
                          <a:ea typeface="+mn-ea"/>
                          <a:cs typeface="+mn-cs"/>
                        </a:rPr>
                        <a:t>Monetary</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888120738"/>
                  </a:ext>
                </a:extLst>
              </a:tr>
              <a:tr h="10080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25" normalizeH="0" baseline="0" noProof="0" dirty="0">
                          <a:ln>
                            <a:noFill/>
                          </a:ln>
                          <a:solidFill>
                            <a:srgbClr val="64B2C1">
                              <a:lumMod val="20000"/>
                              <a:lumOff val="80000"/>
                            </a:srgbClr>
                          </a:solidFill>
                          <a:effectLst/>
                          <a:uLnTx/>
                          <a:uFillTx/>
                          <a:latin typeface="Arial "/>
                          <a:ea typeface="+mn-ea"/>
                          <a:cs typeface="Arial"/>
                        </a:rPr>
                        <a:t>How recently a customer made a purchase</a:t>
                      </a:r>
                      <a:endParaRPr lang="en-US" sz="1800" b="0" i="1" kern="1200" spc="-25" dirty="0">
                        <a:solidFill>
                          <a:schemeClr val="bg2">
                            <a:lumMod val="20000"/>
                            <a:lumOff val="80000"/>
                          </a:schemeClr>
                        </a:solidFill>
                        <a:latin typeface="+mn-lt"/>
                        <a:ea typeface="+mn-ea"/>
                        <a:cs typeface="Aria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38100" cmpd="sng">
                      <a:noFill/>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a-DK" sz="1800" b="0" i="1" u="none" strike="noStrike" kern="1200" cap="none" spc="-25" normalizeH="0" baseline="0" noProof="0" dirty="0">
                          <a:ln>
                            <a:noFill/>
                          </a:ln>
                          <a:solidFill>
                            <a:srgbClr val="64B2C1">
                              <a:lumMod val="20000"/>
                              <a:lumOff val="80000"/>
                            </a:srgbClr>
                          </a:solidFill>
                          <a:effectLst/>
                          <a:uLnTx/>
                          <a:uFillTx/>
                          <a:latin typeface="Arial "/>
                          <a:ea typeface="+mn-ea"/>
                          <a:cs typeface="Arial"/>
                        </a:rPr>
                        <a:t>How often they purchase</a:t>
                      </a:r>
                      <a:endParaRPr lang="en-US" sz="1800" b="0" i="1" kern="1200" spc="-25" dirty="0">
                        <a:solidFill>
                          <a:schemeClr val="bg2">
                            <a:lumMod val="20000"/>
                            <a:lumOff val="80000"/>
                          </a:schemeClr>
                        </a:solidFill>
                        <a:latin typeface="+mn-lt"/>
                        <a:ea typeface="+mn-ea"/>
                        <a:cs typeface="Arial"/>
                      </a:endParaRPr>
                    </a:p>
                  </a:txBody>
                  <a:tcPr>
                    <a:lnL w="12700" cap="flat" cmpd="sng" algn="ctr">
                      <a:solidFill>
                        <a:schemeClr val="bg2"/>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mpd="sng">
                      <a:noFill/>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a-DK" sz="1800" b="0" i="1" u="none" strike="noStrike" kern="1200" cap="none" spc="-25" normalizeH="0" baseline="0" noProof="0" dirty="0">
                          <a:ln>
                            <a:noFill/>
                          </a:ln>
                          <a:solidFill>
                            <a:srgbClr val="64B2C1">
                              <a:lumMod val="20000"/>
                              <a:lumOff val="80000"/>
                            </a:srgbClr>
                          </a:solidFill>
                          <a:effectLst/>
                          <a:uLnTx/>
                          <a:uFillTx/>
                          <a:latin typeface="Arial "/>
                          <a:ea typeface="+mn-ea"/>
                          <a:cs typeface="Arial"/>
                        </a:rPr>
                        <a:t>How much they spend</a:t>
                      </a:r>
                      <a:endParaRPr lang="en-US" sz="1800" b="0" i="1" kern="1200" spc="-25" dirty="0">
                        <a:solidFill>
                          <a:schemeClr val="bg2">
                            <a:lumMod val="20000"/>
                            <a:lumOff val="80000"/>
                          </a:schemeClr>
                        </a:solidFill>
                        <a:latin typeface="+mn-lt"/>
                        <a:ea typeface="+mn-ea"/>
                        <a:cs typeface="Arial"/>
                      </a:endParaRPr>
                    </a:p>
                  </a:txBody>
                  <a:tcPr>
                    <a:lnL w="1270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38100" cmpd="sng">
                      <a:noFill/>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95001753"/>
                  </a:ext>
                </a:extLst>
              </a:tr>
            </a:tbl>
          </a:graphicData>
        </a:graphic>
      </p:graphicFrame>
      <p:sp>
        <p:nvSpPr>
          <p:cNvPr id="11" name="object 5" descr="Beige rectangle">
            <a:extLst>
              <a:ext uri="{FF2B5EF4-FFF2-40B4-BE49-F238E27FC236}">
                <a16:creationId xmlns:a16="http://schemas.microsoft.com/office/drawing/2014/main" id="{B07BA1F9-2C19-4C07-B29B-18B9FBCC4755}"/>
              </a:ext>
            </a:extLst>
          </p:cNvPr>
          <p:cNvSpPr/>
          <p:nvPr/>
        </p:nvSpPr>
        <p:spPr>
          <a:xfrm>
            <a:off x="915636" y="1309144"/>
            <a:ext cx="5576603" cy="47216"/>
          </a:xfrm>
          <a:custGeom>
            <a:avLst/>
            <a:gdLst/>
            <a:ahLst/>
            <a:cxnLst/>
            <a:rect l="l" t="t" r="r" b="b"/>
            <a:pathLst>
              <a:path w="3931920">
                <a:moveTo>
                  <a:pt x="0" y="0"/>
                </a:moveTo>
                <a:lnTo>
                  <a:pt x="3931920" y="0"/>
                </a:lnTo>
              </a:path>
            </a:pathLst>
          </a:custGeom>
          <a:ln w="54864">
            <a:solidFill>
              <a:schemeClr val="accent1"/>
            </a:solidFill>
          </a:ln>
        </p:spPr>
        <p:txBody>
          <a:bodyPr wrap="square" lIns="0" tIns="0" rIns="0" bIns="0" rtlCol="0"/>
          <a:lstStyle/>
          <a:p>
            <a:endParaRPr lang="en-US" dirty="0"/>
          </a:p>
        </p:txBody>
      </p:sp>
      <p:cxnSp>
        <p:nvCxnSpPr>
          <p:cNvPr id="10" name="Straight Connector 9" descr="Line">
            <a:extLst>
              <a:ext uri="{FF2B5EF4-FFF2-40B4-BE49-F238E27FC236}">
                <a16:creationId xmlns:a16="http://schemas.microsoft.com/office/drawing/2014/main" id="{4C3F4FC5-0C01-4592-9483-D476EA2BDF93}"/>
              </a:ext>
            </a:extLst>
          </p:cNvPr>
          <p:cNvCxnSpPr/>
          <p:nvPr/>
        </p:nvCxnSpPr>
        <p:spPr>
          <a:xfrm>
            <a:off x="6096000" y="4124378"/>
            <a:ext cx="0" cy="396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2470199D-DDAE-4D88-9F00-88EB8E080218}"/>
              </a:ext>
            </a:extLst>
          </p:cNvPr>
          <p:cNvSpPr/>
          <p:nvPr/>
        </p:nvSpPr>
        <p:spPr>
          <a:xfrm>
            <a:off x="4583907" y="4510420"/>
            <a:ext cx="3024187" cy="647700"/>
          </a:xfrm>
          <a:prstGeom prst="rect">
            <a:avLst/>
          </a:prstGeom>
          <a:solidFill>
            <a:schemeClr val="accent1"/>
          </a:solidFill>
        </p:spPr>
        <p:txBody>
          <a:bodyPr wrap="square" anchor="ctr" anchorCtr="0">
            <a:noAutofit/>
          </a:bodyPr>
          <a:lstStyle/>
          <a:p>
            <a:pPr algn="ctr">
              <a:lnSpc>
                <a:spcPct val="100000"/>
              </a:lnSpc>
              <a:spcBef>
                <a:spcPts val="1055"/>
              </a:spcBef>
            </a:pPr>
            <a:r>
              <a:rPr lang="en-US" sz="3000" b="1" dirty="0">
                <a:solidFill>
                  <a:schemeClr val="bg1"/>
                </a:solidFill>
                <a:latin typeface="Calibri" panose="020F0502020204030204" pitchFamily="34" charset="0"/>
                <a:ea typeface="Calibri" panose="020F0502020204030204" pitchFamily="34" charset="0"/>
                <a:cs typeface="Calibri" panose="020F0502020204030204" pitchFamily="34" charset="0"/>
              </a:rPr>
              <a:t>RFM Metrics</a:t>
            </a:r>
          </a:p>
        </p:txBody>
      </p:sp>
      <p:sp>
        <p:nvSpPr>
          <p:cNvPr id="4" name="TextBox 3">
            <a:extLst>
              <a:ext uri="{FF2B5EF4-FFF2-40B4-BE49-F238E27FC236}">
                <a16:creationId xmlns:a16="http://schemas.microsoft.com/office/drawing/2014/main" id="{16CE9C71-C42B-CDF8-C32D-58DA216AAC54}"/>
              </a:ext>
            </a:extLst>
          </p:cNvPr>
          <p:cNvSpPr txBox="1"/>
          <p:nvPr/>
        </p:nvSpPr>
        <p:spPr>
          <a:xfrm>
            <a:off x="2785641" y="5776552"/>
            <a:ext cx="7214886" cy="461665"/>
          </a:xfrm>
          <a:prstGeom prst="rect">
            <a:avLst/>
          </a:prstGeom>
          <a:noFill/>
        </p:spPr>
        <p:txBody>
          <a:bodyPr wrap="square">
            <a:spAutoFit/>
          </a:bodyPr>
          <a:lstStyle/>
          <a:p>
            <a:pPr algn="l">
              <a:spcBef>
                <a:spcPts val="300"/>
              </a:spcBef>
            </a:pPr>
            <a:r>
              <a:rPr lang="en-US" sz="2400" b="1" i="0" spc="50" dirty="0">
                <a:ln w="9525" cmpd="sng">
                  <a:solidFill>
                    <a:schemeClr val="accent1"/>
                  </a:solidFill>
                  <a:prstDash val="solid"/>
                </a:ln>
                <a:solidFill>
                  <a:srgbClr val="70AD47">
                    <a:tint val="1000"/>
                  </a:srgbClr>
                </a:solidFill>
                <a:effectLst>
                  <a:glow rad="38100">
                    <a:schemeClr val="accent1">
                      <a:alpha val="40000"/>
                    </a:schemeClr>
                  </a:glow>
                </a:effectLst>
                <a:latin typeface="Inter"/>
              </a:rPr>
              <a:t>Purpose: </a:t>
            </a:r>
            <a:r>
              <a:rPr lang="en-US" sz="2400" b="0" i="0" dirty="0">
                <a:solidFill>
                  <a:srgbClr val="F8FAFF"/>
                </a:solidFill>
                <a:effectLst/>
                <a:latin typeface="Inter"/>
              </a:rPr>
              <a:t>Quantify customer behavior for segmentation.</a:t>
            </a:r>
          </a:p>
        </p:txBody>
      </p:sp>
    </p:spTree>
    <p:extLst>
      <p:ext uri="{BB962C8B-B14F-4D97-AF65-F5344CB8AC3E}">
        <p14:creationId xmlns:p14="http://schemas.microsoft.com/office/powerpoint/2010/main" val="22632158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F253E"/>
        </a:solidFill>
        <a:effectLst/>
      </p:bgPr>
    </p:bg>
    <p:spTree>
      <p:nvGrpSpPr>
        <p:cNvPr id="1" name="">
          <a:extLst>
            <a:ext uri="{FF2B5EF4-FFF2-40B4-BE49-F238E27FC236}">
              <a16:creationId xmlns:a16="http://schemas.microsoft.com/office/drawing/2014/main" id="{2587C694-77DD-3F5E-5124-0FC43B14040C}"/>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DAB71E87-BA4E-C699-F087-89408F722CA2}"/>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tretch>
            <a:fillRect/>
          </a:stretch>
        </p:blipFill>
        <p:spPr>
          <a:xfrm>
            <a:off x="486886" y="621266"/>
            <a:ext cx="9845834" cy="456033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803699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71981D-D256-CAB1-ECAD-A49709016EC9}"/>
            </a:ext>
          </a:extLst>
        </p:cNvPr>
        <p:cNvGrpSpPr/>
        <p:nvPr/>
      </p:nvGrpSpPr>
      <p:grpSpPr>
        <a:xfrm>
          <a:off x="0" y="0"/>
          <a:ext cx="0" cy="0"/>
          <a:chOff x="0" y="0"/>
          <a:chExt cx="0" cy="0"/>
        </a:xfrm>
      </p:grpSpPr>
      <p:sp>
        <p:nvSpPr>
          <p:cNvPr id="7" name="Rectangle 6">
            <a:extLst>
              <a:ext uri="{FF2B5EF4-FFF2-40B4-BE49-F238E27FC236}">
                <a16:creationId xmlns:a16="http://schemas.microsoft.com/office/drawing/2014/main" id="{D0E6E72B-000D-45B9-3829-63C12C82B912}"/>
              </a:ext>
            </a:extLst>
          </p:cNvPr>
          <p:cNvSpPr/>
          <p:nvPr/>
        </p:nvSpPr>
        <p:spPr>
          <a:xfrm>
            <a:off x="5943600" y="1"/>
            <a:ext cx="6248400" cy="6858000"/>
          </a:xfrm>
          <a:prstGeom prst="rect">
            <a:avLst/>
          </a:prstGeom>
          <a:solidFill>
            <a:srgbClr val="0F253E"/>
          </a:solidFill>
        </p:spPr>
        <p:style>
          <a:lnRef idx="3">
            <a:schemeClr val="lt1"/>
          </a:lnRef>
          <a:fillRef idx="1">
            <a:schemeClr val="accent1"/>
          </a:fillRef>
          <a:effectRef idx="1">
            <a:schemeClr val="accent1"/>
          </a:effectRef>
          <a:fontRef idx="minor">
            <a:schemeClr val="lt1"/>
          </a:fontRef>
        </p:style>
        <p:txBody>
          <a:bodyPr rtlCol="0" anchor="ctr"/>
          <a:lstStyle/>
          <a:p>
            <a:pPr algn="ctr"/>
            <a:endParaRPr lang="en-IN"/>
          </a:p>
        </p:txBody>
      </p:sp>
      <p:sp>
        <p:nvSpPr>
          <p:cNvPr id="2" name="Title 3">
            <a:extLst>
              <a:ext uri="{FF2B5EF4-FFF2-40B4-BE49-F238E27FC236}">
                <a16:creationId xmlns:a16="http://schemas.microsoft.com/office/drawing/2014/main" id="{A9F1FDE7-1CA7-3F1B-EFA2-021AADEF96E4}"/>
              </a:ext>
            </a:extLst>
          </p:cNvPr>
          <p:cNvSpPr txBox="1">
            <a:spLocks/>
          </p:cNvSpPr>
          <p:nvPr/>
        </p:nvSpPr>
        <p:spPr>
          <a:xfrm>
            <a:off x="598032" y="594865"/>
            <a:ext cx="5107239" cy="61277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4000" b="1" dirty="0">
                <a:latin typeface="Calibri" panose="020F0502020204030204" pitchFamily="34" charset="0"/>
                <a:ea typeface="Calibri" panose="020F0502020204030204" pitchFamily="34" charset="0"/>
                <a:cs typeface="Calibri" panose="020F0502020204030204" pitchFamily="34" charset="0"/>
              </a:rPr>
              <a:t>05. RFM Analysis</a:t>
            </a:r>
          </a:p>
        </p:txBody>
      </p:sp>
      <p:sp>
        <p:nvSpPr>
          <p:cNvPr id="3" name="Content Placeholder 4">
            <a:extLst>
              <a:ext uri="{FF2B5EF4-FFF2-40B4-BE49-F238E27FC236}">
                <a16:creationId xmlns:a16="http://schemas.microsoft.com/office/drawing/2014/main" id="{0B534790-848E-BB82-9D8A-4CE6F8899B8B}"/>
              </a:ext>
            </a:extLst>
          </p:cNvPr>
          <p:cNvSpPr txBox="1">
            <a:spLocks/>
          </p:cNvSpPr>
          <p:nvPr/>
        </p:nvSpPr>
        <p:spPr>
          <a:xfrm>
            <a:off x="598032" y="1659836"/>
            <a:ext cx="5126495" cy="498480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en-US" sz="2000" b="1" u="sng" dirty="0"/>
              <a:t>Customer Segments:</a:t>
            </a:r>
          </a:p>
          <a:p>
            <a:pPr>
              <a:lnSpc>
                <a:spcPct val="150000"/>
              </a:lnSpc>
            </a:pPr>
            <a:r>
              <a:rPr lang="en-US" sz="2000" b="1" dirty="0"/>
              <a:t>Loyal Customers (444): </a:t>
            </a:r>
            <a:r>
              <a:rPr lang="en-US" sz="2000" dirty="0"/>
              <a:t>High engagement and spending.</a:t>
            </a:r>
          </a:p>
          <a:p>
            <a:pPr>
              <a:lnSpc>
                <a:spcPct val="150000"/>
              </a:lnSpc>
            </a:pPr>
            <a:r>
              <a:rPr lang="en-US" sz="2000" b="1" dirty="0"/>
              <a:t>Potentially Loyal Customers: </a:t>
            </a:r>
            <a:r>
              <a:rPr lang="en-US" sz="2000" dirty="0"/>
              <a:t>Moderate RFM scores.</a:t>
            </a:r>
          </a:p>
          <a:p>
            <a:pPr>
              <a:lnSpc>
                <a:spcPct val="150000"/>
              </a:lnSpc>
            </a:pPr>
            <a:r>
              <a:rPr lang="en-US" sz="2000" b="1" dirty="0"/>
              <a:t>At-Risk Customers: </a:t>
            </a:r>
            <a:r>
              <a:rPr lang="en-US" sz="2000" dirty="0"/>
              <a:t>Likely to churn.</a:t>
            </a:r>
          </a:p>
          <a:p>
            <a:pPr>
              <a:lnSpc>
                <a:spcPct val="150000"/>
              </a:lnSpc>
            </a:pPr>
            <a:r>
              <a:rPr lang="en-US" sz="2000" b="1" dirty="0"/>
              <a:t>Can’t Lose Customers: </a:t>
            </a:r>
            <a:r>
              <a:rPr lang="en-US" sz="2000" dirty="0"/>
              <a:t>Low RFM scores, high risk of churn.</a:t>
            </a:r>
          </a:p>
          <a:p>
            <a:pPr marL="0" indent="0">
              <a:lnSpc>
                <a:spcPct val="100000"/>
              </a:lnSpc>
              <a:buFont typeface="Arial" panose="020B0604020202020204" pitchFamily="34" charset="0"/>
              <a:buNone/>
            </a:pPr>
            <a:endParaRPr lang="en-IN" sz="2000" dirty="0"/>
          </a:p>
        </p:txBody>
      </p:sp>
      <p:sp>
        <p:nvSpPr>
          <p:cNvPr id="4" name="Title 3">
            <a:extLst>
              <a:ext uri="{FF2B5EF4-FFF2-40B4-BE49-F238E27FC236}">
                <a16:creationId xmlns:a16="http://schemas.microsoft.com/office/drawing/2014/main" id="{34771A46-0355-9DF2-BFD0-9D45E3243764}"/>
              </a:ext>
            </a:extLst>
          </p:cNvPr>
          <p:cNvSpPr txBox="1">
            <a:spLocks/>
          </p:cNvSpPr>
          <p:nvPr/>
        </p:nvSpPr>
        <p:spPr>
          <a:xfrm>
            <a:off x="6774881" y="795229"/>
            <a:ext cx="5107239" cy="612775"/>
          </a:xfrm>
          <a:prstGeom prst="rect">
            <a:avLst/>
          </a:prstGeom>
        </p:spPr>
        <p:txBody>
          <a:bodyPr vert="horz" lIns="0" tIns="0" rIns="0" bIns="0" rtlCol="0" anchor="ctr">
            <a:normAutofit/>
          </a:bodyPr>
          <a:lstStyle>
            <a:lvl1pPr algn="l" defTabSz="914400" rtl="0" eaLnBrk="1" latinLnBrk="0" hangingPunct="1">
              <a:lnSpc>
                <a:spcPct val="90000"/>
              </a:lnSpc>
              <a:spcBef>
                <a:spcPct val="0"/>
              </a:spcBef>
              <a:buNone/>
              <a:defRPr sz="3400" b="1" kern="1200">
                <a:solidFill>
                  <a:schemeClr val="tx1"/>
                </a:solidFill>
                <a:latin typeface="Calibri" panose="020F0502020204030204" pitchFamily="34" charset="0"/>
                <a:ea typeface="+mj-ea"/>
                <a:cs typeface="+mj-cs"/>
              </a:defRPr>
            </a:lvl1pPr>
          </a:lstStyle>
          <a:p>
            <a:r>
              <a:rPr lang="en-IN" dirty="0">
                <a:solidFill>
                  <a:schemeClr val="bg1"/>
                </a:solidFill>
              </a:rPr>
              <a:t>Actionable Insights:</a:t>
            </a:r>
          </a:p>
        </p:txBody>
      </p:sp>
      <p:sp>
        <p:nvSpPr>
          <p:cNvPr id="5" name="TextBox 4">
            <a:extLst>
              <a:ext uri="{FF2B5EF4-FFF2-40B4-BE49-F238E27FC236}">
                <a16:creationId xmlns:a16="http://schemas.microsoft.com/office/drawing/2014/main" id="{6BC14A70-24DF-0C40-BB7B-E8517130B7E9}"/>
              </a:ext>
            </a:extLst>
          </p:cNvPr>
          <p:cNvSpPr txBox="1"/>
          <p:nvPr/>
        </p:nvSpPr>
        <p:spPr>
          <a:xfrm>
            <a:off x="7019614" y="1659836"/>
            <a:ext cx="4456106" cy="1504707"/>
          </a:xfrm>
          <a:prstGeom prst="rect">
            <a:avLst/>
          </a:prstGeom>
          <a:noFill/>
        </p:spPr>
        <p:txBody>
          <a:bodyPr wrap="square">
            <a:spAutoFit/>
          </a:bodyPr>
          <a:lstStyle/>
          <a:p>
            <a:pPr marL="342900" indent="-342900" algn="l">
              <a:lnSpc>
                <a:spcPct val="200000"/>
              </a:lnSpc>
              <a:spcBef>
                <a:spcPts val="300"/>
              </a:spcBef>
              <a:buFont typeface="Arial" panose="020B0604020202020204" pitchFamily="34" charset="0"/>
              <a:buChar char="•"/>
            </a:pPr>
            <a:r>
              <a:rPr lang="en-US" sz="2400" b="1" i="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Retain </a:t>
            </a:r>
            <a:r>
              <a:rPr lang="en-US" sz="2400" b="1" i="0" dirty="0">
                <a:solidFill>
                  <a:srgbClr val="FF7C80"/>
                </a:solidFill>
                <a:effectLst/>
                <a:latin typeface="Calibri" panose="020F0502020204030204" pitchFamily="34" charset="0"/>
                <a:ea typeface="Calibri" panose="020F0502020204030204" pitchFamily="34" charset="0"/>
                <a:cs typeface="Calibri" panose="020F0502020204030204" pitchFamily="34" charset="0"/>
              </a:rPr>
              <a:t>high-value</a:t>
            </a:r>
            <a:r>
              <a:rPr lang="en-US" sz="2400" b="1" i="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customers.</a:t>
            </a:r>
          </a:p>
          <a:p>
            <a:pPr marL="342900" indent="-342900" algn="l">
              <a:lnSpc>
                <a:spcPct val="200000"/>
              </a:lnSpc>
              <a:spcBef>
                <a:spcPts val="300"/>
              </a:spcBef>
              <a:buFont typeface="Arial" panose="020B0604020202020204" pitchFamily="34" charset="0"/>
              <a:buChar char="•"/>
            </a:pPr>
            <a:r>
              <a:rPr lang="en-US" sz="2400" b="1" i="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Re-engage </a:t>
            </a:r>
            <a:r>
              <a:rPr lang="en-US" sz="2400" b="1" i="0" dirty="0">
                <a:solidFill>
                  <a:srgbClr val="FF7C80"/>
                </a:solidFill>
                <a:effectLst/>
                <a:latin typeface="Calibri" panose="020F0502020204030204" pitchFamily="34" charset="0"/>
                <a:ea typeface="Calibri" panose="020F0502020204030204" pitchFamily="34" charset="0"/>
                <a:cs typeface="Calibri" panose="020F0502020204030204" pitchFamily="34" charset="0"/>
              </a:rPr>
              <a:t>at-risk</a:t>
            </a:r>
            <a:r>
              <a:rPr lang="en-US" sz="2400" b="1" i="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customers.</a:t>
            </a:r>
          </a:p>
        </p:txBody>
      </p:sp>
      <p:pic>
        <p:nvPicPr>
          <p:cNvPr id="8" name="Picture 7">
            <a:extLst>
              <a:ext uri="{FF2B5EF4-FFF2-40B4-BE49-F238E27FC236}">
                <a16:creationId xmlns:a16="http://schemas.microsoft.com/office/drawing/2014/main" id="{5A4F007E-8A1B-1986-2569-25E7E56E3FE8}"/>
              </a:ext>
            </a:extLst>
          </p:cNvPr>
          <p:cNvPicPr>
            <a:picLocks noChangeAspect="1"/>
          </p:cNvPicPr>
          <p:nvPr/>
        </p:nvPicPr>
        <p:blipFill>
          <a:blip r:embed="rId2">
            <a:extLst>
              <a:ext uri="{28A0092B-C50C-407E-A947-70E740481C1C}">
                <a14:useLocalDpi xmlns:a14="http://schemas.microsoft.com/office/drawing/2010/main" val="0"/>
              </a:ext>
            </a:extLst>
          </a:blip>
          <a:srcRect l="3746" t="6260" r="7383" b="18907"/>
          <a:stretch/>
        </p:blipFill>
        <p:spPr>
          <a:xfrm>
            <a:off x="6096000" y="3840454"/>
            <a:ext cx="5963920" cy="249782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6331344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7D0C4B-FF90-9613-2C22-98ECE46EDE96}"/>
            </a:ext>
          </a:extLst>
        </p:cNvPr>
        <p:cNvGrpSpPr/>
        <p:nvPr/>
      </p:nvGrpSpPr>
      <p:grpSpPr>
        <a:xfrm>
          <a:off x="0" y="0"/>
          <a:ext cx="0" cy="0"/>
          <a:chOff x="0" y="0"/>
          <a:chExt cx="0" cy="0"/>
        </a:xfrm>
      </p:grpSpPr>
      <p:sp>
        <p:nvSpPr>
          <p:cNvPr id="2" name="Title 2">
            <a:extLst>
              <a:ext uri="{FF2B5EF4-FFF2-40B4-BE49-F238E27FC236}">
                <a16:creationId xmlns:a16="http://schemas.microsoft.com/office/drawing/2014/main" id="{595FCD07-06AF-36D4-AE56-DDCE8F1F49E3}"/>
              </a:ext>
            </a:extLst>
          </p:cNvPr>
          <p:cNvSpPr txBox="1">
            <a:spLocks/>
          </p:cNvSpPr>
          <p:nvPr/>
        </p:nvSpPr>
        <p:spPr>
          <a:xfrm>
            <a:off x="6695124" y="665157"/>
            <a:ext cx="5036504" cy="173736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alibri" panose="020F0502020204030204" pitchFamily="34" charset="0"/>
                <a:ea typeface="Calibri" panose="020F0502020204030204" pitchFamily="34" charset="0"/>
                <a:cs typeface="Calibri" panose="020F0502020204030204" pitchFamily="34" charset="0"/>
              </a:rPr>
              <a:t>06. Clustering Analysis</a:t>
            </a:r>
          </a:p>
        </p:txBody>
      </p:sp>
      <p:sp>
        <p:nvSpPr>
          <p:cNvPr id="3" name="Rectangle 2">
            <a:extLst>
              <a:ext uri="{FF2B5EF4-FFF2-40B4-BE49-F238E27FC236}">
                <a16:creationId xmlns:a16="http://schemas.microsoft.com/office/drawing/2014/main" id="{CCADB2B6-EF7A-D223-73D9-12CF0DEA4A3F}"/>
              </a:ext>
            </a:extLst>
          </p:cNvPr>
          <p:cNvSpPr/>
          <p:nvPr/>
        </p:nvSpPr>
        <p:spPr>
          <a:xfrm>
            <a:off x="0" y="0"/>
            <a:ext cx="6248400" cy="6858000"/>
          </a:xfrm>
          <a:prstGeom prst="rect">
            <a:avLst/>
          </a:prstGeom>
          <a:solidFill>
            <a:srgbClr val="0F253E"/>
          </a:solidFill>
        </p:spPr>
        <p:style>
          <a:lnRef idx="3">
            <a:schemeClr val="lt1"/>
          </a:lnRef>
          <a:fillRef idx="1">
            <a:schemeClr val="accent1"/>
          </a:fillRef>
          <a:effectRef idx="1">
            <a:schemeClr val="accent1"/>
          </a:effectRef>
          <a:fontRef idx="minor">
            <a:schemeClr val="lt1"/>
          </a:fontRef>
        </p:style>
        <p:txBody>
          <a:bodyPr rtlCol="0" anchor="ctr"/>
          <a:lstStyle/>
          <a:p>
            <a:pPr algn="ctr"/>
            <a:endParaRPr lang="en-IN"/>
          </a:p>
        </p:txBody>
      </p:sp>
      <p:sp>
        <p:nvSpPr>
          <p:cNvPr id="4" name="Title 3">
            <a:extLst>
              <a:ext uri="{FF2B5EF4-FFF2-40B4-BE49-F238E27FC236}">
                <a16:creationId xmlns:a16="http://schemas.microsoft.com/office/drawing/2014/main" id="{DC33D88B-85AA-5938-2015-EE13C6DAF5D3}"/>
              </a:ext>
            </a:extLst>
          </p:cNvPr>
          <p:cNvSpPr txBox="1">
            <a:spLocks/>
          </p:cNvSpPr>
          <p:nvPr/>
        </p:nvSpPr>
        <p:spPr>
          <a:xfrm>
            <a:off x="995688" y="921062"/>
            <a:ext cx="5107239" cy="612775"/>
          </a:xfrm>
          <a:prstGeom prst="rect">
            <a:avLst/>
          </a:prstGeom>
        </p:spPr>
        <p:txBody>
          <a:bodyPr vert="horz" lIns="0" tIns="0" rIns="0" bIns="0" rtlCol="0" anchor="ctr">
            <a:normAutofit/>
          </a:bodyPr>
          <a:lstStyle>
            <a:lvl1pPr algn="l" defTabSz="914400" rtl="0" eaLnBrk="1" latinLnBrk="0" hangingPunct="1">
              <a:lnSpc>
                <a:spcPct val="90000"/>
              </a:lnSpc>
              <a:spcBef>
                <a:spcPct val="0"/>
              </a:spcBef>
              <a:buNone/>
              <a:defRPr sz="3400" b="1" kern="1200">
                <a:solidFill>
                  <a:schemeClr val="tx1"/>
                </a:solidFill>
                <a:latin typeface="Calibri" panose="020F0502020204030204" pitchFamily="34" charset="0"/>
                <a:ea typeface="+mj-ea"/>
                <a:cs typeface="+mj-cs"/>
              </a:defRPr>
            </a:lvl1pPr>
          </a:lstStyle>
          <a:p>
            <a:r>
              <a:rPr lang="en-IN" b="1" i="0" dirty="0">
                <a:solidFill>
                  <a:srgbClr val="F8FAFF"/>
                </a:solidFill>
                <a:effectLst/>
                <a:latin typeface="Inter"/>
              </a:rPr>
              <a:t>Clusters Identified:</a:t>
            </a:r>
            <a:endParaRPr lang="en-IN" dirty="0">
              <a:solidFill>
                <a:schemeClr val="bg1"/>
              </a:solidFill>
            </a:endParaRPr>
          </a:p>
        </p:txBody>
      </p:sp>
      <p:sp>
        <p:nvSpPr>
          <p:cNvPr id="5" name="TextBox 4">
            <a:extLst>
              <a:ext uri="{FF2B5EF4-FFF2-40B4-BE49-F238E27FC236}">
                <a16:creationId xmlns:a16="http://schemas.microsoft.com/office/drawing/2014/main" id="{4D9A429B-94EF-4D50-B3D6-B6B93CDEB591}"/>
              </a:ext>
            </a:extLst>
          </p:cNvPr>
          <p:cNvSpPr txBox="1"/>
          <p:nvPr/>
        </p:nvSpPr>
        <p:spPr>
          <a:xfrm>
            <a:off x="744303" y="1890513"/>
            <a:ext cx="5107240" cy="3853363"/>
          </a:xfrm>
          <a:prstGeom prst="rect">
            <a:avLst/>
          </a:prstGeom>
          <a:noFill/>
        </p:spPr>
        <p:txBody>
          <a:bodyPr wrap="square">
            <a:spAutoFit/>
          </a:bodyPr>
          <a:lstStyle/>
          <a:p>
            <a:pPr marL="342900" indent="-342900" algn="just">
              <a:lnSpc>
                <a:spcPct val="150000"/>
              </a:lnSpc>
              <a:spcBef>
                <a:spcPts val="300"/>
              </a:spcBef>
              <a:buFont typeface="Arial" panose="020B0604020202020204" pitchFamily="34" charset="0"/>
              <a:buChar char="•"/>
            </a:pPr>
            <a:r>
              <a:rPr lang="en-US" sz="2000" b="1" i="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Cluster 1: </a:t>
            </a:r>
            <a:r>
              <a:rPr lang="en-US" sz="2000" i="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High-value loyal customers and at-risk high spenders.</a:t>
            </a:r>
          </a:p>
          <a:p>
            <a:pPr marL="342900" indent="-342900" algn="just">
              <a:lnSpc>
                <a:spcPct val="150000"/>
              </a:lnSpc>
              <a:spcBef>
                <a:spcPts val="300"/>
              </a:spcBef>
              <a:buFont typeface="Arial" panose="020B0604020202020204" pitchFamily="34" charset="0"/>
              <a:buChar char="•"/>
            </a:pPr>
            <a:r>
              <a:rPr lang="en-US" sz="2000" b="1" i="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Cluster 2: </a:t>
            </a:r>
            <a:r>
              <a:rPr lang="en-US" sz="2000" i="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Moderate to high spenders with recent inactivity.</a:t>
            </a:r>
          </a:p>
          <a:p>
            <a:pPr marL="342900" indent="-342900" algn="just">
              <a:lnSpc>
                <a:spcPct val="150000"/>
              </a:lnSpc>
              <a:spcBef>
                <a:spcPts val="300"/>
              </a:spcBef>
              <a:buFont typeface="Arial" panose="020B0604020202020204" pitchFamily="34" charset="0"/>
              <a:buChar char="•"/>
            </a:pPr>
            <a:r>
              <a:rPr lang="en-US" sz="2000" b="1" i="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Cluster 3: </a:t>
            </a:r>
            <a:r>
              <a:rPr lang="en-US" sz="2000" i="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Core high-value, deeply loyal customers.</a:t>
            </a:r>
          </a:p>
          <a:p>
            <a:pPr marL="342900" indent="-342900" algn="just">
              <a:lnSpc>
                <a:spcPct val="150000"/>
              </a:lnSpc>
              <a:spcBef>
                <a:spcPts val="300"/>
              </a:spcBef>
              <a:buFont typeface="Arial" panose="020B0604020202020204" pitchFamily="34" charset="0"/>
              <a:buChar char="•"/>
            </a:pPr>
            <a:r>
              <a:rPr lang="en-US" sz="2000" b="1" i="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Cluster 4: </a:t>
            </a:r>
            <a:r>
              <a:rPr lang="en-US" sz="2000" i="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High-frequency customers with declining engagement.</a:t>
            </a:r>
          </a:p>
        </p:txBody>
      </p:sp>
      <p:sp>
        <p:nvSpPr>
          <p:cNvPr id="7" name="TextBox 6">
            <a:extLst>
              <a:ext uri="{FF2B5EF4-FFF2-40B4-BE49-F238E27FC236}">
                <a16:creationId xmlns:a16="http://schemas.microsoft.com/office/drawing/2014/main" id="{55080F42-BD24-5401-7341-5EFF3BE237FB}"/>
              </a:ext>
            </a:extLst>
          </p:cNvPr>
          <p:cNvSpPr txBox="1"/>
          <p:nvPr/>
        </p:nvSpPr>
        <p:spPr>
          <a:xfrm>
            <a:off x="6695124" y="1533837"/>
            <a:ext cx="3485196" cy="2006703"/>
          </a:xfrm>
          <a:prstGeom prst="rect">
            <a:avLst/>
          </a:prstGeom>
          <a:noFill/>
        </p:spPr>
        <p:txBody>
          <a:bodyPr wrap="square">
            <a:spAutoFit/>
          </a:bodyPr>
          <a:lstStyle/>
          <a:p>
            <a:pPr algn="l">
              <a:lnSpc>
                <a:spcPct val="150000"/>
              </a:lnSpc>
              <a:spcAft>
                <a:spcPts val="300"/>
              </a:spcAft>
            </a:pPr>
            <a:r>
              <a:rPr lang="en-US" sz="2000" b="1" i="0" u="sng" dirty="0">
                <a:effectLst/>
                <a:latin typeface="Inter"/>
              </a:rPr>
              <a:t>Techniques Used:</a:t>
            </a:r>
          </a:p>
          <a:p>
            <a:pPr marL="800100" lvl="1" indent="-342900">
              <a:lnSpc>
                <a:spcPct val="150000"/>
              </a:lnSpc>
              <a:spcAft>
                <a:spcPts val="300"/>
              </a:spcAft>
              <a:buFont typeface="Arial" panose="020B0604020202020204" pitchFamily="34" charset="0"/>
              <a:buChar char="•"/>
            </a:pPr>
            <a:r>
              <a:rPr lang="en-US" sz="2000" dirty="0">
                <a:latin typeface="Calibri" panose="020F0502020204030204" pitchFamily="34" charset="0"/>
                <a:ea typeface="Calibri" panose="020F0502020204030204" pitchFamily="34" charset="0"/>
                <a:cs typeface="Calibri" panose="020F0502020204030204" pitchFamily="34" charset="0"/>
              </a:rPr>
              <a:t>K-means</a:t>
            </a:r>
            <a:r>
              <a:rPr lang="en-US" sz="2000" b="0" i="0" dirty="0">
                <a:effectLst/>
                <a:latin typeface="Inter"/>
              </a:rPr>
              <a:t>, </a:t>
            </a:r>
          </a:p>
          <a:p>
            <a:pPr marL="800100" lvl="1" indent="-342900">
              <a:lnSpc>
                <a:spcPct val="150000"/>
              </a:lnSpc>
              <a:spcAft>
                <a:spcPts val="300"/>
              </a:spcAft>
              <a:buFont typeface="Arial" panose="020B0604020202020204" pitchFamily="34" charset="0"/>
              <a:buChar char="•"/>
            </a:pPr>
            <a:r>
              <a:rPr lang="en-US" sz="2000" b="0" i="0" dirty="0">
                <a:effectLst/>
                <a:latin typeface="Inter"/>
              </a:rPr>
              <a:t>DBSCAN, </a:t>
            </a:r>
          </a:p>
          <a:p>
            <a:pPr marL="800100" lvl="1" indent="-342900">
              <a:lnSpc>
                <a:spcPct val="150000"/>
              </a:lnSpc>
              <a:spcAft>
                <a:spcPts val="300"/>
              </a:spcAft>
              <a:buFont typeface="Arial" panose="020B0604020202020204" pitchFamily="34" charset="0"/>
              <a:buChar char="•"/>
            </a:pPr>
            <a:r>
              <a:rPr lang="en-US" sz="2000" b="0" i="0" dirty="0">
                <a:effectLst/>
                <a:latin typeface="Inter"/>
              </a:rPr>
              <a:t>Hierarchical Clustering.</a:t>
            </a:r>
          </a:p>
        </p:txBody>
      </p:sp>
      <p:sp>
        <p:nvSpPr>
          <p:cNvPr id="8" name="TextBox 7">
            <a:extLst>
              <a:ext uri="{FF2B5EF4-FFF2-40B4-BE49-F238E27FC236}">
                <a16:creationId xmlns:a16="http://schemas.microsoft.com/office/drawing/2014/main" id="{EB48846E-761A-5F0C-B061-E0FD2E709E80}"/>
              </a:ext>
            </a:extLst>
          </p:cNvPr>
          <p:cNvSpPr txBox="1"/>
          <p:nvPr/>
        </p:nvSpPr>
        <p:spPr>
          <a:xfrm>
            <a:off x="6695124" y="3962458"/>
            <a:ext cx="5334316" cy="1545038"/>
          </a:xfrm>
          <a:prstGeom prst="rect">
            <a:avLst/>
          </a:prstGeom>
          <a:noFill/>
        </p:spPr>
        <p:txBody>
          <a:bodyPr wrap="square">
            <a:spAutoFit/>
          </a:bodyPr>
          <a:lstStyle/>
          <a:p>
            <a:pPr algn="l">
              <a:lnSpc>
                <a:spcPct val="150000"/>
              </a:lnSpc>
              <a:spcBef>
                <a:spcPts val="300"/>
              </a:spcBef>
              <a:spcAft>
                <a:spcPts val="300"/>
              </a:spcAft>
            </a:pPr>
            <a:r>
              <a:rPr lang="en-US" sz="2000" b="1" i="0" u="sng" dirty="0">
                <a:effectLst/>
                <a:latin typeface="Calibri" panose="020F0502020204030204" pitchFamily="34" charset="0"/>
                <a:ea typeface="Calibri" panose="020F0502020204030204" pitchFamily="34" charset="0"/>
                <a:cs typeface="Calibri" panose="020F0502020204030204" pitchFamily="34" charset="0"/>
              </a:rPr>
              <a:t>Recommendations:</a:t>
            </a:r>
            <a:endParaRPr lang="en-US" sz="2000" b="0" i="0" u="sng" dirty="0">
              <a:effectLst/>
              <a:latin typeface="Calibri" panose="020F0502020204030204" pitchFamily="34" charset="0"/>
              <a:ea typeface="Calibri" panose="020F0502020204030204" pitchFamily="34" charset="0"/>
              <a:cs typeface="Calibri" panose="020F0502020204030204" pitchFamily="34" charset="0"/>
            </a:endParaRPr>
          </a:p>
          <a:p>
            <a:pPr marL="742950" lvl="1" indent="-285750" algn="l">
              <a:lnSpc>
                <a:spcPct val="150000"/>
              </a:lnSpc>
              <a:spcBef>
                <a:spcPts val="300"/>
              </a:spcBef>
              <a:buFont typeface="Arial" panose="020B0604020202020204" pitchFamily="34" charset="0"/>
              <a:buChar char="•"/>
            </a:pPr>
            <a:r>
              <a:rPr lang="en-US" sz="2000" b="0" i="0" dirty="0">
                <a:effectLst/>
                <a:latin typeface="Calibri" panose="020F0502020204030204" pitchFamily="34" charset="0"/>
                <a:ea typeface="Calibri" panose="020F0502020204030204" pitchFamily="34" charset="0"/>
                <a:cs typeface="Calibri" panose="020F0502020204030204" pitchFamily="34" charset="0"/>
              </a:rPr>
              <a:t>Loyalty programs for high-value clusters.</a:t>
            </a:r>
          </a:p>
          <a:p>
            <a:pPr marL="742950" lvl="1" indent="-285750" algn="l">
              <a:lnSpc>
                <a:spcPct val="150000"/>
              </a:lnSpc>
              <a:spcBef>
                <a:spcPts val="300"/>
              </a:spcBef>
              <a:buFont typeface="Arial" panose="020B0604020202020204" pitchFamily="34" charset="0"/>
              <a:buChar char="•"/>
            </a:pPr>
            <a:r>
              <a:rPr lang="en-US" sz="2000" b="0" i="0" dirty="0">
                <a:effectLst/>
                <a:latin typeface="Calibri" panose="020F0502020204030204" pitchFamily="34" charset="0"/>
                <a:ea typeface="Calibri" panose="020F0502020204030204" pitchFamily="34" charset="0"/>
                <a:cs typeface="Calibri" panose="020F0502020204030204" pitchFamily="34" charset="0"/>
              </a:rPr>
              <a:t>Reactivation campaigns for at-risk clusters.</a:t>
            </a:r>
          </a:p>
        </p:txBody>
      </p:sp>
    </p:spTree>
    <p:extLst>
      <p:ext uri="{BB962C8B-B14F-4D97-AF65-F5344CB8AC3E}">
        <p14:creationId xmlns:p14="http://schemas.microsoft.com/office/powerpoint/2010/main" val="24440108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F253E"/>
        </a:solidFill>
        <a:effectLst/>
      </p:bgPr>
    </p:bg>
    <p:spTree>
      <p:nvGrpSpPr>
        <p:cNvPr id="1" name=""/>
        <p:cNvGrpSpPr/>
        <p:nvPr/>
      </p:nvGrpSpPr>
      <p:grpSpPr>
        <a:xfrm>
          <a:off x="0" y="0"/>
          <a:ext cx="0" cy="0"/>
          <a:chOff x="0" y="0"/>
          <a:chExt cx="0" cy="0"/>
        </a:xfrm>
      </p:grpSpPr>
      <p:sp>
        <p:nvSpPr>
          <p:cNvPr id="2" name="Text 0">
            <a:extLst>
              <a:ext uri="{FF2B5EF4-FFF2-40B4-BE49-F238E27FC236}">
                <a16:creationId xmlns:a16="http://schemas.microsoft.com/office/drawing/2014/main" id="{9E2C2564-8698-43BE-30D2-C89BFDADDF7C}"/>
              </a:ext>
            </a:extLst>
          </p:cNvPr>
          <p:cNvSpPr/>
          <p:nvPr/>
        </p:nvSpPr>
        <p:spPr>
          <a:xfrm>
            <a:off x="632024" y="817562"/>
            <a:ext cx="4968380" cy="564257"/>
          </a:xfrm>
          <a:prstGeom prst="rect">
            <a:avLst/>
          </a:prstGeom>
          <a:noFill/>
          <a:ln/>
        </p:spPr>
        <p:txBody>
          <a:bodyPr wrap="none" lIns="0" tIns="0" rIns="0" bIns="0" rtlCol="0" anchor="t"/>
          <a:lstStyle/>
          <a:p>
            <a:pPr>
              <a:lnSpc>
                <a:spcPts val="4416"/>
              </a:lnSpc>
            </a:pPr>
            <a:r>
              <a:rPr lang="en-US" sz="4800" b="1" dirty="0">
                <a:solidFill>
                  <a:srgbClr val="F5F0F0"/>
                </a:solidFill>
                <a:latin typeface="Calibri" panose="020F0502020204030204" pitchFamily="34" charset="0"/>
                <a:ea typeface="Calibri" panose="020F0502020204030204" pitchFamily="34" charset="0"/>
                <a:cs typeface="Calibri" panose="020F0502020204030204" pitchFamily="34" charset="0"/>
              </a:rPr>
              <a:t>Clustering Analysis</a:t>
            </a:r>
            <a:endParaRPr lang="en-US" sz="4800" b="1" dirty="0">
              <a:latin typeface="Calibri" panose="020F0502020204030204" pitchFamily="34" charset="0"/>
              <a:ea typeface="Calibri" panose="020F0502020204030204" pitchFamily="34" charset="0"/>
              <a:cs typeface="Calibri" panose="020F0502020204030204" pitchFamily="34" charset="0"/>
            </a:endParaRPr>
          </a:p>
        </p:txBody>
      </p:sp>
      <p:pic>
        <p:nvPicPr>
          <p:cNvPr id="3" name="Image 0" descr="preencoded.png">
            <a:extLst>
              <a:ext uri="{FF2B5EF4-FFF2-40B4-BE49-F238E27FC236}">
                <a16:creationId xmlns:a16="http://schemas.microsoft.com/office/drawing/2014/main" id="{7A0E3A5A-A661-CECA-9533-579B8F3FD681}"/>
              </a:ext>
            </a:extLst>
          </p:cNvPr>
          <p:cNvPicPr>
            <a:picLocks noChangeAspect="1"/>
          </p:cNvPicPr>
          <p:nvPr/>
        </p:nvPicPr>
        <p:blipFill>
          <a:blip r:embed="rId2"/>
          <a:stretch>
            <a:fillRect/>
          </a:stretch>
        </p:blipFill>
        <p:spPr>
          <a:xfrm>
            <a:off x="2715221" y="1742976"/>
            <a:ext cx="1352253" cy="1040507"/>
          </a:xfrm>
          <a:prstGeom prst="rect">
            <a:avLst/>
          </a:prstGeom>
        </p:spPr>
      </p:pic>
      <p:sp>
        <p:nvSpPr>
          <p:cNvPr id="4" name="Text 1">
            <a:extLst>
              <a:ext uri="{FF2B5EF4-FFF2-40B4-BE49-F238E27FC236}">
                <a16:creationId xmlns:a16="http://schemas.microsoft.com/office/drawing/2014/main" id="{0FB285C3-EADA-A1D2-CC99-CE9F1A6F9217}"/>
              </a:ext>
            </a:extLst>
          </p:cNvPr>
          <p:cNvSpPr/>
          <p:nvPr/>
        </p:nvSpPr>
        <p:spPr>
          <a:xfrm>
            <a:off x="3341589" y="2211586"/>
            <a:ext cx="99318" cy="361157"/>
          </a:xfrm>
          <a:prstGeom prst="rect">
            <a:avLst/>
          </a:prstGeom>
          <a:noFill/>
          <a:ln/>
        </p:spPr>
        <p:txBody>
          <a:bodyPr wrap="none" lIns="0" tIns="0" rIns="0" bIns="0" rtlCol="0" anchor="t"/>
          <a:lstStyle/>
          <a:p>
            <a:pPr algn="ctr">
              <a:lnSpc>
                <a:spcPts val="2833"/>
              </a:lnSpc>
            </a:pPr>
            <a:r>
              <a:rPr lang="en-US" sz="1750" dirty="0">
                <a:solidFill>
                  <a:srgbClr val="E2E6E9"/>
                </a:solidFill>
                <a:latin typeface="Merriweather" pitchFamily="34" charset="0"/>
              </a:rPr>
              <a:t>4</a:t>
            </a:r>
            <a:endParaRPr lang="en-US" sz="1750" dirty="0"/>
          </a:p>
        </p:txBody>
      </p:sp>
      <p:sp>
        <p:nvSpPr>
          <p:cNvPr id="5" name="Text 2">
            <a:extLst>
              <a:ext uri="{FF2B5EF4-FFF2-40B4-BE49-F238E27FC236}">
                <a16:creationId xmlns:a16="http://schemas.microsoft.com/office/drawing/2014/main" id="{A523B411-C0EF-04BE-4A71-35BCAE847CE0}"/>
              </a:ext>
            </a:extLst>
          </p:cNvPr>
          <p:cNvSpPr/>
          <p:nvPr/>
        </p:nvSpPr>
        <p:spPr>
          <a:xfrm>
            <a:off x="4248052" y="1923555"/>
            <a:ext cx="2257326" cy="282079"/>
          </a:xfrm>
          <a:prstGeom prst="rect">
            <a:avLst/>
          </a:prstGeom>
          <a:noFill/>
          <a:ln/>
        </p:spPr>
        <p:txBody>
          <a:bodyPr wrap="none" lIns="0" tIns="0" rIns="0" bIns="0" rtlCol="0" anchor="t"/>
          <a:lstStyle/>
          <a:p>
            <a:pPr>
              <a:lnSpc>
                <a:spcPts val="2208"/>
              </a:lnSpc>
            </a:pPr>
            <a:r>
              <a:rPr lang="en-US" sz="1750" dirty="0">
                <a:solidFill>
                  <a:srgbClr val="E2E6E9"/>
                </a:solidFill>
                <a:latin typeface="Merriweather" pitchFamily="34" charset="0"/>
                <a:ea typeface="Merriweather" pitchFamily="34" charset="-122"/>
                <a:cs typeface="Merriweather" pitchFamily="34" charset="-120"/>
              </a:rPr>
              <a:t>High-Frequency</a:t>
            </a:r>
            <a:endParaRPr lang="en-US" sz="1750" dirty="0"/>
          </a:p>
        </p:txBody>
      </p:sp>
      <p:sp>
        <p:nvSpPr>
          <p:cNvPr id="6" name="Text 3">
            <a:extLst>
              <a:ext uri="{FF2B5EF4-FFF2-40B4-BE49-F238E27FC236}">
                <a16:creationId xmlns:a16="http://schemas.microsoft.com/office/drawing/2014/main" id="{B318E200-8B3C-424A-B094-6510FDCBA8AE}"/>
              </a:ext>
            </a:extLst>
          </p:cNvPr>
          <p:cNvSpPr/>
          <p:nvPr/>
        </p:nvSpPr>
        <p:spPr>
          <a:xfrm>
            <a:off x="4248052" y="2313980"/>
            <a:ext cx="3860503" cy="288925"/>
          </a:xfrm>
          <a:prstGeom prst="rect">
            <a:avLst/>
          </a:prstGeom>
          <a:noFill/>
          <a:ln/>
        </p:spPr>
        <p:txBody>
          <a:bodyPr wrap="none" lIns="0" tIns="0" rIns="0" bIns="0" rtlCol="0" anchor="t"/>
          <a:lstStyle/>
          <a:p>
            <a:pPr>
              <a:lnSpc>
                <a:spcPts val="2250"/>
              </a:lnSpc>
            </a:pPr>
            <a:r>
              <a:rPr lang="en-US" sz="1417" dirty="0">
                <a:solidFill>
                  <a:srgbClr val="E2E6E9"/>
                </a:solidFill>
                <a:latin typeface="Merriweather" pitchFamily="34" charset="0"/>
                <a:ea typeface="Merriweather" pitchFamily="34" charset="-122"/>
                <a:cs typeface="Merriweather" pitchFamily="34" charset="-120"/>
              </a:rPr>
              <a:t>High-frequency customers with declining engagement.</a:t>
            </a:r>
            <a:endParaRPr lang="en-US" sz="1417" dirty="0"/>
          </a:p>
        </p:txBody>
      </p:sp>
      <p:sp>
        <p:nvSpPr>
          <p:cNvPr id="7" name="Shape 4">
            <a:extLst>
              <a:ext uri="{FF2B5EF4-FFF2-40B4-BE49-F238E27FC236}">
                <a16:creationId xmlns:a16="http://schemas.microsoft.com/office/drawing/2014/main" id="{D341F3F1-8B17-42B7-664C-1DB59912F40A}"/>
              </a:ext>
            </a:extLst>
          </p:cNvPr>
          <p:cNvSpPr/>
          <p:nvPr/>
        </p:nvSpPr>
        <p:spPr>
          <a:xfrm>
            <a:off x="4112618" y="2793306"/>
            <a:ext cx="7429599" cy="12700"/>
          </a:xfrm>
          <a:prstGeom prst="roundRect">
            <a:avLst>
              <a:gd name="adj" fmla="val 597230"/>
            </a:avLst>
          </a:prstGeom>
          <a:solidFill>
            <a:srgbClr val="194A99"/>
          </a:solidFill>
          <a:ln/>
        </p:spPr>
        <p:txBody>
          <a:bodyPr/>
          <a:lstStyle/>
          <a:p>
            <a:endParaRPr lang="en-IN"/>
          </a:p>
        </p:txBody>
      </p:sp>
      <p:pic>
        <p:nvPicPr>
          <p:cNvPr id="8" name="Image 1" descr="preencoded.png">
            <a:extLst>
              <a:ext uri="{FF2B5EF4-FFF2-40B4-BE49-F238E27FC236}">
                <a16:creationId xmlns:a16="http://schemas.microsoft.com/office/drawing/2014/main" id="{DEFEC8F8-89BC-8AED-EA72-FF0A2BEC6DF9}"/>
              </a:ext>
            </a:extLst>
          </p:cNvPr>
          <p:cNvPicPr>
            <a:picLocks noChangeAspect="1"/>
          </p:cNvPicPr>
          <p:nvPr/>
        </p:nvPicPr>
        <p:blipFill>
          <a:blip r:embed="rId3"/>
          <a:stretch>
            <a:fillRect/>
          </a:stretch>
        </p:blipFill>
        <p:spPr>
          <a:xfrm>
            <a:off x="2039046" y="2828627"/>
            <a:ext cx="2704604" cy="1040507"/>
          </a:xfrm>
          <a:prstGeom prst="rect">
            <a:avLst/>
          </a:prstGeom>
        </p:spPr>
      </p:pic>
      <p:sp>
        <p:nvSpPr>
          <p:cNvPr id="9" name="Text 5">
            <a:extLst>
              <a:ext uri="{FF2B5EF4-FFF2-40B4-BE49-F238E27FC236}">
                <a16:creationId xmlns:a16="http://schemas.microsoft.com/office/drawing/2014/main" id="{589B7E60-39AB-632D-67B2-CF70AA18209F}"/>
              </a:ext>
            </a:extLst>
          </p:cNvPr>
          <p:cNvSpPr/>
          <p:nvPr/>
        </p:nvSpPr>
        <p:spPr>
          <a:xfrm>
            <a:off x="3323829" y="3168253"/>
            <a:ext cx="134938" cy="361157"/>
          </a:xfrm>
          <a:prstGeom prst="rect">
            <a:avLst/>
          </a:prstGeom>
          <a:noFill/>
          <a:ln/>
        </p:spPr>
        <p:txBody>
          <a:bodyPr wrap="none" lIns="0" tIns="0" rIns="0" bIns="0" rtlCol="0" anchor="t"/>
          <a:lstStyle/>
          <a:p>
            <a:pPr algn="ctr">
              <a:lnSpc>
                <a:spcPts val="2833"/>
              </a:lnSpc>
            </a:pPr>
            <a:r>
              <a:rPr lang="en-US" sz="1750" dirty="0">
                <a:solidFill>
                  <a:srgbClr val="E2E6E9"/>
                </a:solidFill>
                <a:latin typeface="Merriweather" pitchFamily="34" charset="0"/>
              </a:rPr>
              <a:t>3</a:t>
            </a:r>
            <a:endParaRPr lang="en-US" sz="1750" dirty="0"/>
          </a:p>
        </p:txBody>
      </p:sp>
      <p:sp>
        <p:nvSpPr>
          <p:cNvPr id="10" name="Text 6">
            <a:extLst>
              <a:ext uri="{FF2B5EF4-FFF2-40B4-BE49-F238E27FC236}">
                <a16:creationId xmlns:a16="http://schemas.microsoft.com/office/drawing/2014/main" id="{A370D224-09D8-6D80-A992-23B18237626A}"/>
              </a:ext>
            </a:extLst>
          </p:cNvPr>
          <p:cNvSpPr/>
          <p:nvPr/>
        </p:nvSpPr>
        <p:spPr>
          <a:xfrm>
            <a:off x="4924228" y="3009206"/>
            <a:ext cx="2257326" cy="282079"/>
          </a:xfrm>
          <a:prstGeom prst="rect">
            <a:avLst/>
          </a:prstGeom>
          <a:noFill/>
          <a:ln/>
        </p:spPr>
        <p:txBody>
          <a:bodyPr wrap="none" lIns="0" tIns="0" rIns="0" bIns="0" rtlCol="0" anchor="t"/>
          <a:lstStyle/>
          <a:p>
            <a:pPr>
              <a:lnSpc>
                <a:spcPts val="2208"/>
              </a:lnSpc>
            </a:pPr>
            <a:r>
              <a:rPr lang="en-US" sz="1750" dirty="0">
                <a:solidFill>
                  <a:srgbClr val="E2E6E9"/>
                </a:solidFill>
                <a:latin typeface="Merriweather" pitchFamily="34" charset="0"/>
                <a:ea typeface="Merriweather" pitchFamily="34" charset="-122"/>
                <a:cs typeface="Merriweather" pitchFamily="34" charset="-120"/>
              </a:rPr>
              <a:t>Core High-Value</a:t>
            </a:r>
            <a:endParaRPr lang="en-US" sz="1750" dirty="0"/>
          </a:p>
        </p:txBody>
      </p:sp>
      <p:sp>
        <p:nvSpPr>
          <p:cNvPr id="11" name="Text 7">
            <a:extLst>
              <a:ext uri="{FF2B5EF4-FFF2-40B4-BE49-F238E27FC236}">
                <a16:creationId xmlns:a16="http://schemas.microsoft.com/office/drawing/2014/main" id="{EC17C9A8-E4B3-D908-4195-53F49253896F}"/>
              </a:ext>
            </a:extLst>
          </p:cNvPr>
          <p:cNvSpPr/>
          <p:nvPr/>
        </p:nvSpPr>
        <p:spPr>
          <a:xfrm>
            <a:off x="4924228" y="3399632"/>
            <a:ext cx="4371380" cy="288925"/>
          </a:xfrm>
          <a:prstGeom prst="rect">
            <a:avLst/>
          </a:prstGeom>
          <a:noFill/>
          <a:ln/>
        </p:spPr>
        <p:txBody>
          <a:bodyPr wrap="none" lIns="0" tIns="0" rIns="0" bIns="0" rtlCol="0" anchor="t"/>
          <a:lstStyle/>
          <a:p>
            <a:pPr>
              <a:lnSpc>
                <a:spcPts val="2250"/>
              </a:lnSpc>
            </a:pPr>
            <a:r>
              <a:rPr lang="en-US" sz="1417" dirty="0">
                <a:solidFill>
                  <a:srgbClr val="E2E6E9"/>
                </a:solidFill>
                <a:latin typeface="Merriweather" pitchFamily="34" charset="0"/>
                <a:ea typeface="Merriweather" pitchFamily="34" charset="-122"/>
                <a:cs typeface="Merriweather" pitchFamily="34" charset="-120"/>
              </a:rPr>
              <a:t>Deeply loyal customers.</a:t>
            </a:r>
            <a:endParaRPr lang="en-US" sz="1417" dirty="0"/>
          </a:p>
        </p:txBody>
      </p:sp>
      <p:sp>
        <p:nvSpPr>
          <p:cNvPr id="12" name="Shape 8">
            <a:extLst>
              <a:ext uri="{FF2B5EF4-FFF2-40B4-BE49-F238E27FC236}">
                <a16:creationId xmlns:a16="http://schemas.microsoft.com/office/drawing/2014/main" id="{459F7003-11DC-6AA1-C013-4611CB9A45DF}"/>
              </a:ext>
            </a:extLst>
          </p:cNvPr>
          <p:cNvSpPr/>
          <p:nvPr/>
        </p:nvSpPr>
        <p:spPr>
          <a:xfrm>
            <a:off x="4788794" y="3878957"/>
            <a:ext cx="6753423" cy="12700"/>
          </a:xfrm>
          <a:prstGeom prst="roundRect">
            <a:avLst>
              <a:gd name="adj" fmla="val 597230"/>
            </a:avLst>
          </a:prstGeom>
          <a:solidFill>
            <a:srgbClr val="194A99"/>
          </a:solidFill>
          <a:ln/>
        </p:spPr>
        <p:txBody>
          <a:bodyPr/>
          <a:lstStyle/>
          <a:p>
            <a:endParaRPr lang="en-IN"/>
          </a:p>
        </p:txBody>
      </p:sp>
      <p:pic>
        <p:nvPicPr>
          <p:cNvPr id="13" name="Image 2" descr="preencoded.png">
            <a:extLst>
              <a:ext uri="{FF2B5EF4-FFF2-40B4-BE49-F238E27FC236}">
                <a16:creationId xmlns:a16="http://schemas.microsoft.com/office/drawing/2014/main" id="{7E65165F-9FFA-F42B-32DF-ADE58D578544}"/>
              </a:ext>
            </a:extLst>
          </p:cNvPr>
          <p:cNvPicPr>
            <a:picLocks noChangeAspect="1"/>
          </p:cNvPicPr>
          <p:nvPr/>
        </p:nvPicPr>
        <p:blipFill>
          <a:blip r:embed="rId4"/>
          <a:stretch>
            <a:fillRect/>
          </a:stretch>
        </p:blipFill>
        <p:spPr>
          <a:xfrm>
            <a:off x="1362870" y="3914279"/>
            <a:ext cx="4056956" cy="1040507"/>
          </a:xfrm>
          <a:prstGeom prst="rect">
            <a:avLst/>
          </a:prstGeom>
        </p:spPr>
      </p:pic>
      <p:sp>
        <p:nvSpPr>
          <p:cNvPr id="14" name="Text 9">
            <a:extLst>
              <a:ext uri="{FF2B5EF4-FFF2-40B4-BE49-F238E27FC236}">
                <a16:creationId xmlns:a16="http://schemas.microsoft.com/office/drawing/2014/main" id="{C2FA12A2-04FE-50AF-AB6C-53F955013E20}"/>
              </a:ext>
            </a:extLst>
          </p:cNvPr>
          <p:cNvSpPr/>
          <p:nvPr/>
        </p:nvSpPr>
        <p:spPr>
          <a:xfrm>
            <a:off x="3328095" y="4253905"/>
            <a:ext cx="126405" cy="361157"/>
          </a:xfrm>
          <a:prstGeom prst="rect">
            <a:avLst/>
          </a:prstGeom>
          <a:noFill/>
          <a:ln/>
        </p:spPr>
        <p:txBody>
          <a:bodyPr wrap="none" lIns="0" tIns="0" rIns="0" bIns="0" rtlCol="0" anchor="t"/>
          <a:lstStyle/>
          <a:p>
            <a:pPr algn="ctr">
              <a:lnSpc>
                <a:spcPts val="2833"/>
              </a:lnSpc>
            </a:pPr>
            <a:r>
              <a:rPr lang="en-US" sz="1750" dirty="0">
                <a:solidFill>
                  <a:srgbClr val="E2E6E9"/>
                </a:solidFill>
                <a:latin typeface="Merriweather" pitchFamily="34" charset="0"/>
              </a:rPr>
              <a:t>2</a:t>
            </a:r>
            <a:endParaRPr lang="en-US" sz="1750" dirty="0"/>
          </a:p>
        </p:txBody>
      </p:sp>
      <p:sp>
        <p:nvSpPr>
          <p:cNvPr id="15" name="Text 10">
            <a:extLst>
              <a:ext uri="{FF2B5EF4-FFF2-40B4-BE49-F238E27FC236}">
                <a16:creationId xmlns:a16="http://schemas.microsoft.com/office/drawing/2014/main" id="{5EE4C4C5-8C2E-99F1-77CA-A20CFB0759B8}"/>
              </a:ext>
            </a:extLst>
          </p:cNvPr>
          <p:cNvSpPr/>
          <p:nvPr/>
        </p:nvSpPr>
        <p:spPr>
          <a:xfrm>
            <a:off x="5600404" y="4094857"/>
            <a:ext cx="2110184" cy="282079"/>
          </a:xfrm>
          <a:prstGeom prst="rect">
            <a:avLst/>
          </a:prstGeom>
          <a:noFill/>
          <a:ln/>
        </p:spPr>
        <p:txBody>
          <a:bodyPr wrap="none" lIns="0" tIns="0" rIns="0" bIns="0" rtlCol="0" anchor="t"/>
          <a:lstStyle/>
          <a:p>
            <a:pPr>
              <a:lnSpc>
                <a:spcPts val="2208"/>
              </a:lnSpc>
            </a:pPr>
            <a:r>
              <a:rPr lang="en-US" sz="1750" dirty="0">
                <a:solidFill>
                  <a:srgbClr val="E2E6E9"/>
                </a:solidFill>
                <a:latin typeface="Merriweather" pitchFamily="34" charset="0"/>
                <a:ea typeface="Merriweather" pitchFamily="34" charset="-122"/>
                <a:cs typeface="Merriweather" pitchFamily="34" charset="-120"/>
              </a:rPr>
              <a:t>Moderate to High</a:t>
            </a:r>
            <a:endParaRPr lang="en-US" sz="1750" dirty="0"/>
          </a:p>
        </p:txBody>
      </p:sp>
      <p:sp>
        <p:nvSpPr>
          <p:cNvPr id="16" name="Text 11">
            <a:extLst>
              <a:ext uri="{FF2B5EF4-FFF2-40B4-BE49-F238E27FC236}">
                <a16:creationId xmlns:a16="http://schemas.microsoft.com/office/drawing/2014/main" id="{1A42DCF5-C226-2703-3CE6-64C60A10E7E4}"/>
              </a:ext>
            </a:extLst>
          </p:cNvPr>
          <p:cNvSpPr/>
          <p:nvPr/>
        </p:nvSpPr>
        <p:spPr>
          <a:xfrm>
            <a:off x="5600404" y="4485283"/>
            <a:ext cx="2110184" cy="288925"/>
          </a:xfrm>
          <a:prstGeom prst="rect">
            <a:avLst/>
          </a:prstGeom>
          <a:noFill/>
          <a:ln/>
        </p:spPr>
        <p:txBody>
          <a:bodyPr wrap="none" lIns="0" tIns="0" rIns="0" bIns="0" rtlCol="0" anchor="t"/>
          <a:lstStyle/>
          <a:p>
            <a:pPr>
              <a:lnSpc>
                <a:spcPts val="2250"/>
              </a:lnSpc>
            </a:pPr>
            <a:r>
              <a:rPr lang="en-US" sz="1417" dirty="0">
                <a:solidFill>
                  <a:srgbClr val="E2E6E9"/>
                </a:solidFill>
                <a:latin typeface="Merriweather" pitchFamily="34" charset="0"/>
                <a:ea typeface="Merriweather" pitchFamily="34" charset="-122"/>
                <a:cs typeface="Merriweather" pitchFamily="34" charset="-120"/>
              </a:rPr>
              <a:t>Moderate to high spenders with recent inactivity.</a:t>
            </a:r>
            <a:endParaRPr lang="en-US" sz="1417" dirty="0"/>
          </a:p>
        </p:txBody>
      </p:sp>
      <p:sp>
        <p:nvSpPr>
          <p:cNvPr id="17" name="Shape 12">
            <a:extLst>
              <a:ext uri="{FF2B5EF4-FFF2-40B4-BE49-F238E27FC236}">
                <a16:creationId xmlns:a16="http://schemas.microsoft.com/office/drawing/2014/main" id="{433AA0BB-9AE9-93B5-5800-CE6A2F919A3C}"/>
              </a:ext>
            </a:extLst>
          </p:cNvPr>
          <p:cNvSpPr/>
          <p:nvPr/>
        </p:nvSpPr>
        <p:spPr>
          <a:xfrm>
            <a:off x="5464969" y="4964608"/>
            <a:ext cx="6077248" cy="12700"/>
          </a:xfrm>
          <a:prstGeom prst="roundRect">
            <a:avLst>
              <a:gd name="adj" fmla="val 597230"/>
            </a:avLst>
          </a:prstGeom>
          <a:solidFill>
            <a:srgbClr val="194A99"/>
          </a:solidFill>
          <a:ln/>
        </p:spPr>
        <p:txBody>
          <a:bodyPr/>
          <a:lstStyle/>
          <a:p>
            <a:endParaRPr lang="en-IN"/>
          </a:p>
        </p:txBody>
      </p:sp>
      <p:pic>
        <p:nvPicPr>
          <p:cNvPr id="18" name="Image 3" descr="preencoded.png">
            <a:extLst>
              <a:ext uri="{FF2B5EF4-FFF2-40B4-BE49-F238E27FC236}">
                <a16:creationId xmlns:a16="http://schemas.microsoft.com/office/drawing/2014/main" id="{F256FF15-D107-7FDC-F1FD-DEEA5B57A009}"/>
              </a:ext>
            </a:extLst>
          </p:cNvPr>
          <p:cNvPicPr>
            <a:picLocks noChangeAspect="1"/>
          </p:cNvPicPr>
          <p:nvPr/>
        </p:nvPicPr>
        <p:blipFill>
          <a:blip r:embed="rId5"/>
          <a:stretch>
            <a:fillRect/>
          </a:stretch>
        </p:blipFill>
        <p:spPr>
          <a:xfrm>
            <a:off x="686693" y="4999931"/>
            <a:ext cx="5409307" cy="1040507"/>
          </a:xfrm>
          <a:prstGeom prst="rect">
            <a:avLst/>
          </a:prstGeom>
        </p:spPr>
      </p:pic>
      <p:sp>
        <p:nvSpPr>
          <p:cNvPr id="19" name="Text 13">
            <a:extLst>
              <a:ext uri="{FF2B5EF4-FFF2-40B4-BE49-F238E27FC236}">
                <a16:creationId xmlns:a16="http://schemas.microsoft.com/office/drawing/2014/main" id="{F250F54F-E5EE-FF4A-CFB7-991B5962C0A3}"/>
              </a:ext>
            </a:extLst>
          </p:cNvPr>
          <p:cNvSpPr/>
          <p:nvPr/>
        </p:nvSpPr>
        <p:spPr>
          <a:xfrm>
            <a:off x="3318570" y="5339557"/>
            <a:ext cx="145356" cy="361157"/>
          </a:xfrm>
          <a:prstGeom prst="rect">
            <a:avLst/>
          </a:prstGeom>
          <a:noFill/>
          <a:ln/>
        </p:spPr>
        <p:txBody>
          <a:bodyPr wrap="none" lIns="0" tIns="0" rIns="0" bIns="0" rtlCol="0" anchor="t"/>
          <a:lstStyle/>
          <a:p>
            <a:pPr algn="ctr">
              <a:lnSpc>
                <a:spcPts val="2833"/>
              </a:lnSpc>
            </a:pPr>
            <a:r>
              <a:rPr lang="en-US" sz="1750" dirty="0">
                <a:solidFill>
                  <a:srgbClr val="E2E6E9"/>
                </a:solidFill>
                <a:latin typeface="Merriweather" pitchFamily="34" charset="0"/>
              </a:rPr>
              <a:t>1</a:t>
            </a:r>
            <a:endParaRPr lang="en-US" sz="1750" dirty="0"/>
          </a:p>
        </p:txBody>
      </p:sp>
      <p:sp>
        <p:nvSpPr>
          <p:cNvPr id="20" name="Text 14">
            <a:extLst>
              <a:ext uri="{FF2B5EF4-FFF2-40B4-BE49-F238E27FC236}">
                <a16:creationId xmlns:a16="http://schemas.microsoft.com/office/drawing/2014/main" id="{A7E7D4D8-FDA0-BA86-4055-718AA0B8AAC1}"/>
              </a:ext>
            </a:extLst>
          </p:cNvPr>
          <p:cNvSpPr/>
          <p:nvPr/>
        </p:nvSpPr>
        <p:spPr>
          <a:xfrm>
            <a:off x="6276580" y="5180509"/>
            <a:ext cx="2257326" cy="282079"/>
          </a:xfrm>
          <a:prstGeom prst="rect">
            <a:avLst/>
          </a:prstGeom>
          <a:noFill/>
          <a:ln/>
        </p:spPr>
        <p:txBody>
          <a:bodyPr wrap="none" lIns="0" tIns="0" rIns="0" bIns="0" rtlCol="0" anchor="t"/>
          <a:lstStyle/>
          <a:p>
            <a:pPr>
              <a:lnSpc>
                <a:spcPts val="2208"/>
              </a:lnSpc>
            </a:pPr>
            <a:r>
              <a:rPr lang="en-US" sz="1750" dirty="0">
                <a:solidFill>
                  <a:srgbClr val="E2E6E9"/>
                </a:solidFill>
                <a:latin typeface="Merriweather" pitchFamily="34" charset="0"/>
                <a:ea typeface="Merriweather" pitchFamily="34" charset="-122"/>
                <a:cs typeface="Merriweather" pitchFamily="34" charset="-120"/>
              </a:rPr>
              <a:t>High-Value Loyal</a:t>
            </a:r>
            <a:endParaRPr lang="en-US" sz="1750" dirty="0"/>
          </a:p>
        </p:txBody>
      </p:sp>
      <p:sp>
        <p:nvSpPr>
          <p:cNvPr id="21" name="Text 15">
            <a:extLst>
              <a:ext uri="{FF2B5EF4-FFF2-40B4-BE49-F238E27FC236}">
                <a16:creationId xmlns:a16="http://schemas.microsoft.com/office/drawing/2014/main" id="{B40335CF-52AF-FD36-8C60-6E8A1581A56E}"/>
              </a:ext>
            </a:extLst>
          </p:cNvPr>
          <p:cNvSpPr/>
          <p:nvPr/>
        </p:nvSpPr>
        <p:spPr>
          <a:xfrm>
            <a:off x="6276580" y="5570934"/>
            <a:ext cx="4937621" cy="288925"/>
          </a:xfrm>
          <a:prstGeom prst="rect">
            <a:avLst/>
          </a:prstGeom>
          <a:noFill/>
          <a:ln/>
        </p:spPr>
        <p:txBody>
          <a:bodyPr wrap="none" lIns="0" tIns="0" rIns="0" bIns="0" rtlCol="0" anchor="t"/>
          <a:lstStyle/>
          <a:p>
            <a:pPr>
              <a:lnSpc>
                <a:spcPts val="2250"/>
              </a:lnSpc>
            </a:pPr>
            <a:r>
              <a:rPr lang="en-US" sz="1417" dirty="0">
                <a:solidFill>
                  <a:srgbClr val="E2E6E9"/>
                </a:solidFill>
                <a:latin typeface="Merriweather" pitchFamily="34" charset="0"/>
                <a:ea typeface="Merriweather" pitchFamily="34" charset="-122"/>
                <a:cs typeface="Merriweather" pitchFamily="34" charset="-120"/>
              </a:rPr>
              <a:t>Loyal customers and at-risk high spenders.</a:t>
            </a:r>
            <a:endParaRPr lang="en-US" sz="1417" dirty="0"/>
          </a:p>
        </p:txBody>
      </p:sp>
    </p:spTree>
    <p:extLst>
      <p:ext uri="{BB962C8B-B14F-4D97-AF65-F5344CB8AC3E}">
        <p14:creationId xmlns:p14="http://schemas.microsoft.com/office/powerpoint/2010/main" val="14324379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BCF8A8-1F41-F964-A044-95076BC613D4}"/>
            </a:ext>
          </a:extLst>
        </p:cNvPr>
        <p:cNvGrpSpPr/>
        <p:nvPr/>
      </p:nvGrpSpPr>
      <p:grpSpPr>
        <a:xfrm>
          <a:off x="0" y="0"/>
          <a:ext cx="0" cy="0"/>
          <a:chOff x="0" y="0"/>
          <a:chExt cx="0" cy="0"/>
        </a:xfrm>
      </p:grpSpPr>
      <p:sp>
        <p:nvSpPr>
          <p:cNvPr id="7" name="Rectangle 6">
            <a:extLst>
              <a:ext uri="{FF2B5EF4-FFF2-40B4-BE49-F238E27FC236}">
                <a16:creationId xmlns:a16="http://schemas.microsoft.com/office/drawing/2014/main" id="{6DC93A89-D823-7A51-A04F-F89F75804E7F}"/>
              </a:ext>
            </a:extLst>
          </p:cNvPr>
          <p:cNvSpPr/>
          <p:nvPr/>
        </p:nvSpPr>
        <p:spPr>
          <a:xfrm>
            <a:off x="5943600" y="1"/>
            <a:ext cx="6248400" cy="6858000"/>
          </a:xfrm>
          <a:prstGeom prst="rect">
            <a:avLst/>
          </a:prstGeom>
          <a:solidFill>
            <a:srgbClr val="0F253E"/>
          </a:solidFill>
        </p:spPr>
        <p:style>
          <a:lnRef idx="3">
            <a:schemeClr val="lt1"/>
          </a:lnRef>
          <a:fillRef idx="1">
            <a:schemeClr val="accent1"/>
          </a:fillRef>
          <a:effectRef idx="1">
            <a:schemeClr val="accent1"/>
          </a:effectRef>
          <a:fontRef idx="minor">
            <a:schemeClr val="lt1"/>
          </a:fontRef>
        </p:style>
        <p:txBody>
          <a:bodyPr rtlCol="0" anchor="ctr"/>
          <a:lstStyle/>
          <a:p>
            <a:pPr algn="ctr"/>
            <a:endParaRPr lang="en-IN"/>
          </a:p>
        </p:txBody>
      </p:sp>
      <p:sp>
        <p:nvSpPr>
          <p:cNvPr id="2" name="Title 3">
            <a:extLst>
              <a:ext uri="{FF2B5EF4-FFF2-40B4-BE49-F238E27FC236}">
                <a16:creationId xmlns:a16="http://schemas.microsoft.com/office/drawing/2014/main" id="{80DF4065-775A-7BE5-B4CE-E5987D9B5081}"/>
              </a:ext>
            </a:extLst>
          </p:cNvPr>
          <p:cNvSpPr txBox="1">
            <a:spLocks/>
          </p:cNvSpPr>
          <p:nvPr/>
        </p:nvSpPr>
        <p:spPr>
          <a:xfrm>
            <a:off x="598032" y="594865"/>
            <a:ext cx="5107239" cy="61277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4000" b="1" dirty="0">
                <a:latin typeface="Calibri" panose="020F0502020204030204" pitchFamily="34" charset="0"/>
                <a:ea typeface="Calibri" panose="020F0502020204030204" pitchFamily="34" charset="0"/>
                <a:cs typeface="Calibri" panose="020F0502020204030204" pitchFamily="34" charset="0"/>
              </a:rPr>
              <a:t>07. Churn Prediction</a:t>
            </a:r>
          </a:p>
        </p:txBody>
      </p:sp>
      <p:sp>
        <p:nvSpPr>
          <p:cNvPr id="3" name="Content Placeholder 4">
            <a:extLst>
              <a:ext uri="{FF2B5EF4-FFF2-40B4-BE49-F238E27FC236}">
                <a16:creationId xmlns:a16="http://schemas.microsoft.com/office/drawing/2014/main" id="{DE62A3A4-65D0-15F4-D0D7-0D74B905E155}"/>
              </a:ext>
            </a:extLst>
          </p:cNvPr>
          <p:cNvSpPr txBox="1">
            <a:spLocks/>
          </p:cNvSpPr>
          <p:nvPr/>
        </p:nvSpPr>
        <p:spPr>
          <a:xfrm>
            <a:off x="598032" y="1659836"/>
            <a:ext cx="5126495" cy="498480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en-US" sz="2000" b="1" u="sng" dirty="0"/>
              <a:t>Model Used: </a:t>
            </a:r>
          </a:p>
          <a:p>
            <a:pPr lvl="1">
              <a:lnSpc>
                <a:spcPct val="150000"/>
              </a:lnSpc>
            </a:pPr>
            <a:r>
              <a:rPr lang="en-US" sz="2000" dirty="0"/>
              <a:t>Logistic Regression, Random Forest.</a:t>
            </a:r>
          </a:p>
          <a:p>
            <a:pPr>
              <a:lnSpc>
                <a:spcPct val="150000"/>
              </a:lnSpc>
            </a:pPr>
            <a:endParaRPr lang="en-US" sz="1200" dirty="0"/>
          </a:p>
          <a:p>
            <a:pPr marL="0" indent="0">
              <a:lnSpc>
                <a:spcPct val="150000"/>
              </a:lnSpc>
              <a:buNone/>
            </a:pPr>
            <a:r>
              <a:rPr lang="en-US" sz="2000" b="1" u="sng" dirty="0"/>
              <a:t>Features: </a:t>
            </a:r>
          </a:p>
          <a:p>
            <a:pPr lvl="1">
              <a:lnSpc>
                <a:spcPct val="150000"/>
              </a:lnSpc>
            </a:pPr>
            <a:r>
              <a:rPr lang="en-US" sz="2000" dirty="0"/>
              <a:t>RFM scores, purchase patterns.</a:t>
            </a:r>
          </a:p>
          <a:p>
            <a:pPr>
              <a:lnSpc>
                <a:spcPct val="150000"/>
              </a:lnSpc>
            </a:pPr>
            <a:endParaRPr lang="en-US" sz="1200" dirty="0"/>
          </a:p>
          <a:p>
            <a:pPr marL="0" indent="0">
              <a:lnSpc>
                <a:spcPct val="150000"/>
              </a:lnSpc>
              <a:buNone/>
            </a:pPr>
            <a:r>
              <a:rPr lang="en-US" sz="2000" b="1" u="sng" dirty="0"/>
              <a:t>Outcome: </a:t>
            </a:r>
          </a:p>
          <a:p>
            <a:pPr lvl="1">
              <a:lnSpc>
                <a:spcPct val="150000"/>
              </a:lnSpc>
            </a:pPr>
            <a:r>
              <a:rPr lang="en-US" sz="2000" dirty="0"/>
              <a:t>Identify customers likely to churn.</a:t>
            </a:r>
          </a:p>
          <a:p>
            <a:pPr marL="0" indent="0">
              <a:lnSpc>
                <a:spcPct val="100000"/>
              </a:lnSpc>
              <a:buFont typeface="Arial" panose="020B0604020202020204" pitchFamily="34" charset="0"/>
              <a:buNone/>
            </a:pPr>
            <a:endParaRPr lang="en-IN" sz="2000" dirty="0"/>
          </a:p>
        </p:txBody>
      </p:sp>
      <p:sp>
        <p:nvSpPr>
          <p:cNvPr id="4" name="Title 3">
            <a:extLst>
              <a:ext uri="{FF2B5EF4-FFF2-40B4-BE49-F238E27FC236}">
                <a16:creationId xmlns:a16="http://schemas.microsoft.com/office/drawing/2014/main" id="{027AAEF8-65C1-1E28-94F6-B7417BE9730B}"/>
              </a:ext>
            </a:extLst>
          </p:cNvPr>
          <p:cNvSpPr txBox="1">
            <a:spLocks/>
          </p:cNvSpPr>
          <p:nvPr/>
        </p:nvSpPr>
        <p:spPr>
          <a:xfrm>
            <a:off x="6774881" y="795229"/>
            <a:ext cx="5107239" cy="612775"/>
          </a:xfrm>
          <a:prstGeom prst="rect">
            <a:avLst/>
          </a:prstGeom>
        </p:spPr>
        <p:txBody>
          <a:bodyPr vert="horz" lIns="0" tIns="0" rIns="0" bIns="0" rtlCol="0" anchor="ctr">
            <a:normAutofit/>
          </a:bodyPr>
          <a:lstStyle>
            <a:lvl1pPr algn="l" defTabSz="914400" rtl="0" eaLnBrk="1" latinLnBrk="0" hangingPunct="1">
              <a:lnSpc>
                <a:spcPct val="90000"/>
              </a:lnSpc>
              <a:spcBef>
                <a:spcPct val="0"/>
              </a:spcBef>
              <a:buNone/>
              <a:defRPr sz="3400" b="1" kern="1200">
                <a:solidFill>
                  <a:schemeClr val="tx1"/>
                </a:solidFill>
                <a:latin typeface="Calibri" panose="020F0502020204030204" pitchFamily="34" charset="0"/>
                <a:ea typeface="+mj-ea"/>
                <a:cs typeface="+mj-cs"/>
              </a:defRPr>
            </a:lvl1pPr>
          </a:lstStyle>
          <a:p>
            <a:r>
              <a:rPr lang="en-IN" dirty="0">
                <a:solidFill>
                  <a:schemeClr val="bg1"/>
                </a:solidFill>
              </a:rPr>
              <a:t>Actionable Insights:</a:t>
            </a:r>
          </a:p>
        </p:txBody>
      </p:sp>
      <p:sp>
        <p:nvSpPr>
          <p:cNvPr id="5" name="TextBox 4">
            <a:extLst>
              <a:ext uri="{FF2B5EF4-FFF2-40B4-BE49-F238E27FC236}">
                <a16:creationId xmlns:a16="http://schemas.microsoft.com/office/drawing/2014/main" id="{8A38BCD5-6F8A-E97A-EECE-519D2C08662D}"/>
              </a:ext>
            </a:extLst>
          </p:cNvPr>
          <p:cNvSpPr txBox="1"/>
          <p:nvPr/>
        </p:nvSpPr>
        <p:spPr>
          <a:xfrm>
            <a:off x="7019614" y="1659836"/>
            <a:ext cx="4456106" cy="1504707"/>
          </a:xfrm>
          <a:prstGeom prst="rect">
            <a:avLst/>
          </a:prstGeom>
          <a:noFill/>
        </p:spPr>
        <p:txBody>
          <a:bodyPr wrap="square">
            <a:spAutoFit/>
          </a:bodyPr>
          <a:lstStyle/>
          <a:p>
            <a:pPr marL="342900" indent="-342900" algn="l">
              <a:lnSpc>
                <a:spcPct val="200000"/>
              </a:lnSpc>
              <a:spcBef>
                <a:spcPts val="300"/>
              </a:spcBef>
              <a:buFont typeface="Arial" panose="020B0604020202020204" pitchFamily="34" charset="0"/>
              <a:buChar char="•"/>
            </a:pPr>
            <a:r>
              <a:rPr lang="en-US" sz="2400" b="1" i="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Launch </a:t>
            </a:r>
            <a:r>
              <a:rPr lang="en-US" sz="2400" b="1" i="0" dirty="0">
                <a:solidFill>
                  <a:srgbClr val="FFFF00"/>
                </a:solidFill>
                <a:effectLst/>
                <a:latin typeface="Calibri" panose="020F0502020204030204" pitchFamily="34" charset="0"/>
                <a:ea typeface="Calibri" panose="020F0502020204030204" pitchFamily="34" charset="0"/>
                <a:cs typeface="Calibri" panose="020F0502020204030204" pitchFamily="34" charset="0"/>
              </a:rPr>
              <a:t>retention campaigns.</a:t>
            </a:r>
          </a:p>
          <a:p>
            <a:pPr marL="342900" indent="-342900" algn="l">
              <a:lnSpc>
                <a:spcPct val="200000"/>
              </a:lnSpc>
              <a:spcBef>
                <a:spcPts val="300"/>
              </a:spcBef>
              <a:buFont typeface="Arial" panose="020B0604020202020204" pitchFamily="34" charset="0"/>
              <a:buChar char="•"/>
            </a:pPr>
            <a:r>
              <a:rPr lang="en-US" sz="2400" b="1" i="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Provide </a:t>
            </a:r>
            <a:r>
              <a:rPr lang="en-US" sz="2400" b="1" i="0" dirty="0">
                <a:solidFill>
                  <a:srgbClr val="00B050"/>
                </a:solidFill>
                <a:effectLst/>
                <a:latin typeface="Calibri" panose="020F0502020204030204" pitchFamily="34" charset="0"/>
                <a:ea typeface="Calibri" panose="020F0502020204030204" pitchFamily="34" charset="0"/>
                <a:cs typeface="Calibri" panose="020F0502020204030204" pitchFamily="34" charset="0"/>
              </a:rPr>
              <a:t>personalized offers.</a:t>
            </a:r>
          </a:p>
        </p:txBody>
      </p:sp>
      <p:pic>
        <p:nvPicPr>
          <p:cNvPr id="8" name="Picture 7">
            <a:extLst>
              <a:ext uri="{FF2B5EF4-FFF2-40B4-BE49-F238E27FC236}">
                <a16:creationId xmlns:a16="http://schemas.microsoft.com/office/drawing/2014/main" id="{FDE8B4FD-1000-A739-0201-65E9E42ABF27}"/>
              </a:ext>
            </a:extLst>
          </p:cNvPr>
          <p:cNvPicPr>
            <a:picLocks noChangeAspect="1"/>
          </p:cNvPicPr>
          <p:nvPr/>
        </p:nvPicPr>
        <p:blipFill>
          <a:blip r:embed="rId2"/>
          <a:stretch>
            <a:fillRect/>
          </a:stretch>
        </p:blipFill>
        <p:spPr>
          <a:xfrm>
            <a:off x="6342168" y="3429001"/>
            <a:ext cx="5539952" cy="321564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3946041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F253E"/>
        </a:solidFill>
        <a:effectLst/>
      </p:bgPr>
    </p:bg>
    <p:spTree>
      <p:nvGrpSpPr>
        <p:cNvPr id="1" name=""/>
        <p:cNvGrpSpPr/>
        <p:nvPr/>
      </p:nvGrpSpPr>
      <p:grpSpPr>
        <a:xfrm>
          <a:off x="0" y="0"/>
          <a:ext cx="0" cy="0"/>
          <a:chOff x="0" y="0"/>
          <a:chExt cx="0" cy="0"/>
        </a:xfrm>
      </p:grpSpPr>
      <p:sp>
        <p:nvSpPr>
          <p:cNvPr id="3" name="Text 0">
            <a:extLst>
              <a:ext uri="{FF2B5EF4-FFF2-40B4-BE49-F238E27FC236}">
                <a16:creationId xmlns:a16="http://schemas.microsoft.com/office/drawing/2014/main" id="{F2352B72-986F-ED38-DF3A-EB3ACFF7EBB9}"/>
              </a:ext>
            </a:extLst>
          </p:cNvPr>
          <p:cNvSpPr/>
          <p:nvPr/>
        </p:nvSpPr>
        <p:spPr>
          <a:xfrm>
            <a:off x="538679" y="982574"/>
            <a:ext cx="6170771" cy="771287"/>
          </a:xfrm>
          <a:prstGeom prst="rect">
            <a:avLst/>
          </a:prstGeom>
          <a:noFill/>
          <a:ln/>
        </p:spPr>
        <p:txBody>
          <a:bodyPr wrap="none" lIns="0" tIns="0" rIns="0" bIns="0" rtlCol="0" anchor="t"/>
          <a:lstStyle/>
          <a:p>
            <a:pPr marL="0" indent="0">
              <a:lnSpc>
                <a:spcPts val="6050"/>
              </a:lnSpc>
              <a:buNone/>
            </a:pPr>
            <a:r>
              <a:rPr lang="en-US" sz="4850" b="1" dirty="0">
                <a:solidFill>
                  <a:srgbClr val="F5F0F0"/>
                </a:solidFill>
                <a:latin typeface="Calibri" panose="020F0502020204030204" pitchFamily="34" charset="0"/>
                <a:ea typeface="Calibri" panose="020F0502020204030204" pitchFamily="34" charset="0"/>
                <a:cs typeface="Calibri" panose="020F0502020204030204" pitchFamily="34" charset="0"/>
              </a:rPr>
              <a:t>Deployment</a:t>
            </a:r>
            <a:endParaRPr lang="en-US" sz="4850" b="1" dirty="0">
              <a:latin typeface="Calibri" panose="020F0502020204030204" pitchFamily="34" charset="0"/>
              <a:ea typeface="Calibri" panose="020F0502020204030204" pitchFamily="34" charset="0"/>
              <a:cs typeface="Calibri" panose="020F0502020204030204" pitchFamily="34" charset="0"/>
            </a:endParaRPr>
          </a:p>
        </p:txBody>
      </p:sp>
      <p:grpSp>
        <p:nvGrpSpPr>
          <p:cNvPr id="14" name="Group 13">
            <a:extLst>
              <a:ext uri="{FF2B5EF4-FFF2-40B4-BE49-F238E27FC236}">
                <a16:creationId xmlns:a16="http://schemas.microsoft.com/office/drawing/2014/main" id="{B80C1D7E-C192-88C2-7EBD-38F19507177A}"/>
              </a:ext>
            </a:extLst>
          </p:cNvPr>
          <p:cNvGrpSpPr/>
          <p:nvPr/>
        </p:nvGrpSpPr>
        <p:grpSpPr>
          <a:xfrm>
            <a:off x="640279" y="2461747"/>
            <a:ext cx="5994201" cy="2902733"/>
            <a:chOff x="863798" y="3238976"/>
            <a:chExt cx="7429115" cy="3170753"/>
          </a:xfrm>
        </p:grpSpPr>
        <p:sp>
          <p:nvSpPr>
            <p:cNvPr id="4" name="Shape 1">
              <a:extLst>
                <a:ext uri="{FF2B5EF4-FFF2-40B4-BE49-F238E27FC236}">
                  <a16:creationId xmlns:a16="http://schemas.microsoft.com/office/drawing/2014/main" id="{E0C91CD0-A80D-CF8C-4A88-66F8095A27CB}"/>
                </a:ext>
              </a:extLst>
            </p:cNvPr>
            <p:cNvSpPr/>
            <p:nvPr/>
          </p:nvSpPr>
          <p:spPr>
            <a:xfrm>
              <a:off x="863798" y="3238977"/>
              <a:ext cx="431840" cy="385524"/>
            </a:xfrm>
            <a:prstGeom prst="roundRect">
              <a:avLst>
                <a:gd name="adj" fmla="val 24006"/>
              </a:avLst>
            </a:prstGeom>
            <a:solidFill>
              <a:srgbClr val="003180"/>
            </a:solidFill>
            <a:ln w="15240">
              <a:solidFill>
                <a:srgbClr val="194A99"/>
              </a:solidFill>
              <a:prstDash val="solid"/>
            </a:ln>
          </p:spPr>
          <p:txBody>
            <a:bodyPr/>
            <a:lstStyle/>
            <a:p>
              <a:endParaRPr lang="en-IN"/>
            </a:p>
          </p:txBody>
        </p:sp>
        <p:sp>
          <p:nvSpPr>
            <p:cNvPr id="6" name="Text 2">
              <a:extLst>
                <a:ext uri="{FF2B5EF4-FFF2-40B4-BE49-F238E27FC236}">
                  <a16:creationId xmlns:a16="http://schemas.microsoft.com/office/drawing/2014/main" id="{22C9E1C1-9179-7540-DF60-3C6EDEDFFC43}"/>
                </a:ext>
              </a:extLst>
            </p:cNvPr>
            <p:cNvSpPr/>
            <p:nvPr/>
          </p:nvSpPr>
          <p:spPr>
            <a:xfrm>
              <a:off x="1542455" y="3238976"/>
              <a:ext cx="2906197" cy="385524"/>
            </a:xfrm>
            <a:prstGeom prst="rect">
              <a:avLst/>
            </a:prstGeom>
            <a:noFill/>
            <a:ln/>
          </p:spPr>
          <p:txBody>
            <a:bodyPr wrap="none" lIns="0" tIns="0" rIns="0" bIns="0" rtlCol="0" anchor="t"/>
            <a:lstStyle/>
            <a:p>
              <a:pPr marL="0" indent="0">
                <a:lnSpc>
                  <a:spcPts val="3000"/>
                </a:lnSpc>
                <a:buNone/>
              </a:pPr>
              <a:r>
                <a:rPr lang="en-US" sz="2400" b="1" dirty="0">
                  <a:solidFill>
                    <a:srgbClr val="E2E6E9"/>
                  </a:solidFill>
                  <a:latin typeface="Merriweather" pitchFamily="34" charset="0"/>
                  <a:ea typeface="Merriweather" pitchFamily="34" charset="-122"/>
                  <a:cs typeface="Merriweather" pitchFamily="34" charset="-120"/>
                </a:rPr>
                <a:t>Deploy Model</a:t>
              </a:r>
              <a:endParaRPr lang="en-US" sz="2400" b="1" dirty="0"/>
            </a:p>
          </p:txBody>
        </p:sp>
        <p:sp>
          <p:nvSpPr>
            <p:cNvPr id="7" name="Text 3">
              <a:extLst>
                <a:ext uri="{FF2B5EF4-FFF2-40B4-BE49-F238E27FC236}">
                  <a16:creationId xmlns:a16="http://schemas.microsoft.com/office/drawing/2014/main" id="{0E1E97B2-0F50-5E8E-A0F7-E0497DBCEF84}"/>
                </a:ext>
              </a:extLst>
            </p:cNvPr>
            <p:cNvSpPr/>
            <p:nvPr/>
          </p:nvSpPr>
          <p:spPr>
            <a:xfrm>
              <a:off x="1542455" y="3772495"/>
              <a:ext cx="3085386" cy="789622"/>
            </a:xfrm>
            <a:prstGeom prst="rect">
              <a:avLst/>
            </a:prstGeom>
            <a:noFill/>
            <a:ln/>
          </p:spPr>
          <p:txBody>
            <a:bodyPr wrap="square" lIns="0" tIns="0" rIns="0" bIns="0" rtlCol="0" anchor="t"/>
            <a:lstStyle/>
            <a:p>
              <a:pPr marL="0" indent="0">
                <a:lnSpc>
                  <a:spcPts val="3100"/>
                </a:lnSpc>
                <a:buNone/>
              </a:pPr>
              <a:r>
                <a:rPr lang="en-US" sz="1600" dirty="0">
                  <a:solidFill>
                    <a:srgbClr val="E2E6E9"/>
                  </a:solidFill>
                  <a:latin typeface="Merriweather" pitchFamily="34" charset="0"/>
                  <a:ea typeface="Merriweather" pitchFamily="34" charset="-122"/>
                  <a:cs typeface="Merriweather" pitchFamily="34" charset="-120"/>
                </a:rPr>
                <a:t>In a production environment.</a:t>
              </a:r>
              <a:endParaRPr lang="en-US" sz="1600" dirty="0"/>
            </a:p>
          </p:txBody>
        </p:sp>
        <p:sp>
          <p:nvSpPr>
            <p:cNvPr id="8" name="Shape 4">
              <a:extLst>
                <a:ext uri="{FF2B5EF4-FFF2-40B4-BE49-F238E27FC236}">
                  <a16:creationId xmlns:a16="http://schemas.microsoft.com/office/drawing/2014/main" id="{60BB12D8-9CEE-8F96-54E8-F9DDF014067B}"/>
                </a:ext>
              </a:extLst>
            </p:cNvPr>
            <p:cNvSpPr/>
            <p:nvPr/>
          </p:nvSpPr>
          <p:spPr>
            <a:xfrm>
              <a:off x="4695468" y="3238977"/>
              <a:ext cx="431840" cy="385524"/>
            </a:xfrm>
            <a:prstGeom prst="roundRect">
              <a:avLst>
                <a:gd name="adj" fmla="val 24006"/>
              </a:avLst>
            </a:prstGeom>
            <a:solidFill>
              <a:srgbClr val="003180"/>
            </a:solidFill>
            <a:ln w="15240">
              <a:solidFill>
                <a:srgbClr val="194A99"/>
              </a:solidFill>
              <a:prstDash val="solid"/>
            </a:ln>
          </p:spPr>
          <p:txBody>
            <a:bodyPr/>
            <a:lstStyle/>
            <a:p>
              <a:endParaRPr lang="en-IN"/>
            </a:p>
          </p:txBody>
        </p:sp>
        <p:sp>
          <p:nvSpPr>
            <p:cNvPr id="9" name="Text 5">
              <a:extLst>
                <a:ext uri="{FF2B5EF4-FFF2-40B4-BE49-F238E27FC236}">
                  <a16:creationId xmlns:a16="http://schemas.microsoft.com/office/drawing/2014/main" id="{DF73F5A6-4A4E-0DA0-1F7D-FA01FF75681F}"/>
                </a:ext>
              </a:extLst>
            </p:cNvPr>
            <p:cNvSpPr/>
            <p:nvPr/>
          </p:nvSpPr>
          <p:spPr>
            <a:xfrm>
              <a:off x="5374124" y="3238976"/>
              <a:ext cx="2906197" cy="385524"/>
            </a:xfrm>
            <a:prstGeom prst="rect">
              <a:avLst/>
            </a:prstGeom>
            <a:noFill/>
            <a:ln/>
          </p:spPr>
          <p:txBody>
            <a:bodyPr wrap="none" lIns="0" tIns="0" rIns="0" bIns="0" rtlCol="0" anchor="t"/>
            <a:lstStyle/>
            <a:p>
              <a:pPr marL="0" indent="0">
                <a:lnSpc>
                  <a:spcPts val="3000"/>
                </a:lnSpc>
                <a:buNone/>
              </a:pPr>
              <a:r>
                <a:rPr lang="en-US" sz="2400" b="1" dirty="0">
                  <a:solidFill>
                    <a:srgbClr val="E2E6E9"/>
                  </a:solidFill>
                  <a:latin typeface="Merriweather" pitchFamily="34" charset="0"/>
                  <a:ea typeface="Merriweather" pitchFamily="34" charset="-122"/>
                  <a:cs typeface="Merriweather" pitchFamily="34" charset="-120"/>
                </a:rPr>
                <a:t>Create Dashboards</a:t>
              </a:r>
              <a:endParaRPr lang="en-US" sz="2400" b="1" dirty="0"/>
            </a:p>
          </p:txBody>
        </p:sp>
        <p:sp>
          <p:nvSpPr>
            <p:cNvPr id="10" name="Text 6">
              <a:extLst>
                <a:ext uri="{FF2B5EF4-FFF2-40B4-BE49-F238E27FC236}">
                  <a16:creationId xmlns:a16="http://schemas.microsoft.com/office/drawing/2014/main" id="{8EFE5C97-4541-C1D5-1EF6-38879C8C5409}"/>
                </a:ext>
              </a:extLst>
            </p:cNvPr>
            <p:cNvSpPr/>
            <p:nvPr/>
          </p:nvSpPr>
          <p:spPr>
            <a:xfrm>
              <a:off x="5386716" y="3772495"/>
              <a:ext cx="2906197" cy="789622"/>
            </a:xfrm>
            <a:prstGeom prst="rect">
              <a:avLst/>
            </a:prstGeom>
            <a:noFill/>
            <a:ln/>
          </p:spPr>
          <p:txBody>
            <a:bodyPr wrap="square" lIns="0" tIns="0" rIns="0" bIns="0" rtlCol="0" anchor="t"/>
            <a:lstStyle/>
            <a:p>
              <a:pPr marL="0" indent="0">
                <a:lnSpc>
                  <a:spcPts val="3100"/>
                </a:lnSpc>
                <a:buNone/>
              </a:pPr>
              <a:r>
                <a:rPr lang="en-US" sz="1600" dirty="0">
                  <a:solidFill>
                    <a:srgbClr val="E2E6E9"/>
                  </a:solidFill>
                  <a:latin typeface="Merriweather" pitchFamily="34" charset="0"/>
                  <a:ea typeface="Merriweather" pitchFamily="34" charset="-122"/>
                  <a:cs typeface="Merriweather" pitchFamily="34" charset="-120"/>
                </a:rPr>
                <a:t>For real-time monitoring.</a:t>
              </a:r>
              <a:endParaRPr lang="en-US" sz="1600" dirty="0"/>
            </a:p>
          </p:txBody>
        </p:sp>
        <p:sp>
          <p:nvSpPr>
            <p:cNvPr id="11" name="Shape 7">
              <a:extLst>
                <a:ext uri="{FF2B5EF4-FFF2-40B4-BE49-F238E27FC236}">
                  <a16:creationId xmlns:a16="http://schemas.microsoft.com/office/drawing/2014/main" id="{3E507343-E041-9590-146E-BC599F9A0401}"/>
                </a:ext>
              </a:extLst>
            </p:cNvPr>
            <p:cNvSpPr/>
            <p:nvPr/>
          </p:nvSpPr>
          <p:spPr>
            <a:xfrm>
              <a:off x="863798" y="5086590"/>
              <a:ext cx="431840" cy="385524"/>
            </a:xfrm>
            <a:prstGeom prst="roundRect">
              <a:avLst>
                <a:gd name="adj" fmla="val 24006"/>
              </a:avLst>
            </a:prstGeom>
            <a:solidFill>
              <a:srgbClr val="003180"/>
            </a:solidFill>
            <a:ln w="15240">
              <a:solidFill>
                <a:srgbClr val="194A99"/>
              </a:solidFill>
              <a:prstDash val="solid"/>
            </a:ln>
          </p:spPr>
          <p:txBody>
            <a:bodyPr/>
            <a:lstStyle/>
            <a:p>
              <a:endParaRPr lang="en-IN"/>
            </a:p>
          </p:txBody>
        </p:sp>
        <p:sp>
          <p:nvSpPr>
            <p:cNvPr id="12" name="Text 8">
              <a:extLst>
                <a:ext uri="{FF2B5EF4-FFF2-40B4-BE49-F238E27FC236}">
                  <a16:creationId xmlns:a16="http://schemas.microsoft.com/office/drawing/2014/main" id="{7973602F-6F91-0879-BD50-4697D2F57F50}"/>
                </a:ext>
              </a:extLst>
            </p:cNvPr>
            <p:cNvSpPr/>
            <p:nvPr/>
          </p:nvSpPr>
          <p:spPr>
            <a:xfrm>
              <a:off x="1542455" y="5086588"/>
              <a:ext cx="3085386" cy="385524"/>
            </a:xfrm>
            <a:prstGeom prst="rect">
              <a:avLst/>
            </a:prstGeom>
            <a:noFill/>
            <a:ln/>
          </p:spPr>
          <p:txBody>
            <a:bodyPr wrap="none" lIns="0" tIns="0" rIns="0" bIns="0" rtlCol="0" anchor="t"/>
            <a:lstStyle/>
            <a:p>
              <a:pPr marL="0" indent="0">
                <a:lnSpc>
                  <a:spcPts val="3000"/>
                </a:lnSpc>
                <a:buNone/>
              </a:pPr>
              <a:r>
                <a:rPr lang="en-US" sz="2400" b="1" dirty="0">
                  <a:solidFill>
                    <a:srgbClr val="E2E6E9"/>
                  </a:solidFill>
                  <a:latin typeface="Merriweather" pitchFamily="34" charset="0"/>
                  <a:ea typeface="Merriweather" pitchFamily="34" charset="-122"/>
                  <a:cs typeface="Merriweather" pitchFamily="34" charset="-120"/>
                </a:rPr>
                <a:t>Tools Used</a:t>
              </a:r>
              <a:endParaRPr lang="en-US" sz="2400" b="1" dirty="0"/>
            </a:p>
          </p:txBody>
        </p:sp>
        <p:sp>
          <p:nvSpPr>
            <p:cNvPr id="13" name="Text 9">
              <a:extLst>
                <a:ext uri="{FF2B5EF4-FFF2-40B4-BE49-F238E27FC236}">
                  <a16:creationId xmlns:a16="http://schemas.microsoft.com/office/drawing/2014/main" id="{3232FC33-31F2-3ED0-01EA-3D88BEE91FEE}"/>
                </a:ext>
              </a:extLst>
            </p:cNvPr>
            <p:cNvSpPr/>
            <p:nvPr/>
          </p:nvSpPr>
          <p:spPr>
            <a:xfrm>
              <a:off x="1542455" y="5620107"/>
              <a:ext cx="6737747" cy="789622"/>
            </a:xfrm>
            <a:prstGeom prst="rect">
              <a:avLst/>
            </a:prstGeom>
            <a:noFill/>
            <a:ln/>
          </p:spPr>
          <p:txBody>
            <a:bodyPr wrap="square" lIns="0" tIns="0" rIns="0" bIns="0" rtlCol="0" anchor="t"/>
            <a:lstStyle/>
            <a:p>
              <a:pPr marL="0" indent="0">
                <a:lnSpc>
                  <a:spcPts val="3100"/>
                </a:lnSpc>
                <a:buNone/>
              </a:pPr>
              <a:r>
                <a:rPr lang="en-US" sz="1600" dirty="0">
                  <a:solidFill>
                    <a:srgbClr val="E2E6E9"/>
                  </a:solidFill>
                  <a:latin typeface="Merriweather" pitchFamily="34" charset="0"/>
                  <a:ea typeface="Merriweather" pitchFamily="34" charset="-122"/>
                  <a:cs typeface="Merriweather" pitchFamily="34" charset="-120"/>
                </a:rPr>
                <a:t>Python (Gradio) for deployment, Tableau / Power BI for dashboards.</a:t>
              </a:r>
              <a:endParaRPr lang="en-US" sz="1600" dirty="0"/>
            </a:p>
          </p:txBody>
        </p:sp>
      </p:grpSp>
      <p:sp>
        <p:nvSpPr>
          <p:cNvPr id="15" name="Rectangle 14">
            <a:extLst>
              <a:ext uri="{FF2B5EF4-FFF2-40B4-BE49-F238E27FC236}">
                <a16:creationId xmlns:a16="http://schemas.microsoft.com/office/drawing/2014/main" id="{58533BB4-232C-563F-0FF1-59CB9AB8288A}"/>
              </a:ext>
            </a:extLst>
          </p:cNvPr>
          <p:cNvSpPr/>
          <p:nvPr/>
        </p:nvSpPr>
        <p:spPr>
          <a:xfrm>
            <a:off x="7594463" y="0"/>
            <a:ext cx="4597537" cy="68580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IN"/>
          </a:p>
        </p:txBody>
      </p:sp>
      <p:pic>
        <p:nvPicPr>
          <p:cNvPr id="17" name="Picture 16">
            <a:extLst>
              <a:ext uri="{FF2B5EF4-FFF2-40B4-BE49-F238E27FC236}">
                <a16:creationId xmlns:a16="http://schemas.microsoft.com/office/drawing/2014/main" id="{8BC73224-5123-0463-0206-FEEB10276D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52718" y="835383"/>
            <a:ext cx="4472440" cy="5390434"/>
          </a:xfrm>
          <a:prstGeom prst="rect">
            <a:avLst/>
          </a:prstGeom>
        </p:spPr>
      </p:pic>
    </p:spTree>
    <p:extLst>
      <p:ext uri="{BB962C8B-B14F-4D97-AF65-F5344CB8AC3E}">
        <p14:creationId xmlns:p14="http://schemas.microsoft.com/office/powerpoint/2010/main" val="39165209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8E90254-73B3-A264-7DF5-CFCA621AC108}"/>
              </a:ext>
            </a:extLst>
          </p:cNvPr>
          <p:cNvPicPr>
            <a:picLocks noChangeAspect="1"/>
          </p:cNvPicPr>
          <p:nvPr/>
        </p:nvPicPr>
        <p:blipFill>
          <a:blip r:embed="rId2"/>
          <a:stretch>
            <a:fillRect/>
          </a:stretch>
        </p:blipFill>
        <p:spPr>
          <a:xfrm>
            <a:off x="1" y="0"/>
            <a:ext cx="12192000" cy="6858000"/>
          </a:xfrm>
          <a:prstGeom prst="rect">
            <a:avLst/>
          </a:prstGeom>
        </p:spPr>
      </p:pic>
    </p:spTree>
    <p:extLst>
      <p:ext uri="{BB962C8B-B14F-4D97-AF65-F5344CB8AC3E}">
        <p14:creationId xmlns:p14="http://schemas.microsoft.com/office/powerpoint/2010/main" val="5597600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close up of a device&#10;&#10;Description automatically generated">
            <a:extLst>
              <a:ext uri="{FF2B5EF4-FFF2-40B4-BE49-F238E27FC236}">
                <a16:creationId xmlns:a16="http://schemas.microsoft.com/office/drawing/2014/main" id="{8F93E05D-9F80-2CFE-A92B-BC018DE209E1}"/>
              </a:ext>
            </a:extLst>
          </p:cNvPr>
          <p:cNvPicPr>
            <a:picLocks noChangeAspect="1"/>
          </p:cNvPicPr>
          <p:nvPr/>
        </p:nvPicPr>
        <p:blipFill rotWithShape="1">
          <a:blip r:embed="rId2">
            <a:extLst>
              <a:ext uri="{28A0092B-C50C-407E-A947-70E740481C1C}">
                <a14:useLocalDpi xmlns:a14="http://schemas.microsoft.com/office/drawing/2010/main" val="0"/>
              </a:ext>
            </a:extLst>
          </a:blip>
          <a:srcRect l="28821" r="28864"/>
          <a:stretch/>
        </p:blipFill>
        <p:spPr>
          <a:xfrm>
            <a:off x="7032919" y="0"/>
            <a:ext cx="5159081"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pic>
        <p:nvPicPr>
          <p:cNvPr id="7" name="Picture 6">
            <a:extLst>
              <a:ext uri="{FF2B5EF4-FFF2-40B4-BE49-F238E27FC236}">
                <a16:creationId xmlns:a16="http://schemas.microsoft.com/office/drawing/2014/main" id="{2327710A-6026-72FA-16FE-EF7DDF382D6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207690" y="6227099"/>
            <a:ext cx="1785976" cy="462949"/>
          </a:xfrm>
          <a:prstGeom prst="rect">
            <a:avLst/>
          </a:prstGeom>
        </p:spPr>
      </p:pic>
      <p:sp>
        <p:nvSpPr>
          <p:cNvPr id="8" name="TextBox 7">
            <a:extLst>
              <a:ext uri="{FF2B5EF4-FFF2-40B4-BE49-F238E27FC236}">
                <a16:creationId xmlns:a16="http://schemas.microsoft.com/office/drawing/2014/main" id="{28664583-B094-3043-372F-118470E6CD55}"/>
              </a:ext>
            </a:extLst>
          </p:cNvPr>
          <p:cNvSpPr txBox="1"/>
          <p:nvPr/>
        </p:nvSpPr>
        <p:spPr>
          <a:xfrm>
            <a:off x="221834" y="1051290"/>
            <a:ext cx="7070213" cy="2123658"/>
          </a:xfrm>
          <a:prstGeom prst="rect">
            <a:avLst/>
          </a:prstGeom>
          <a:noFill/>
          <a:effectLst>
            <a:innerShdw blurRad="63500" dist="50800" dir="8100000">
              <a:prstClr val="black">
                <a:alpha val="50000"/>
              </a:prstClr>
            </a:innerShdw>
          </a:effectLst>
        </p:spPr>
        <p:txBody>
          <a:bodyPr wrap="square" rtlCol="0">
            <a:spAutoFit/>
          </a:bodyPr>
          <a:lstStyle/>
          <a:p>
            <a:r>
              <a:rPr lang="en-US" sz="4400" b="1" dirty="0">
                <a:solidFill>
                  <a:srgbClr val="1C1A55"/>
                </a:solidFill>
                <a:latin typeface="Rockwell" panose="02060603020205020403" pitchFamily="18" charset="0"/>
              </a:rPr>
              <a:t>E-commerce Customer Segmentation and Prediction</a:t>
            </a:r>
            <a:endParaRPr lang="en-IN" sz="4400" b="1" dirty="0">
              <a:solidFill>
                <a:srgbClr val="1C1A55"/>
              </a:solidFill>
              <a:latin typeface="Rockwell" panose="02060603020205020403" pitchFamily="18" charset="0"/>
            </a:endParaRPr>
          </a:p>
        </p:txBody>
      </p:sp>
      <p:sp>
        <p:nvSpPr>
          <p:cNvPr id="9" name="TextBox 8">
            <a:extLst>
              <a:ext uri="{FF2B5EF4-FFF2-40B4-BE49-F238E27FC236}">
                <a16:creationId xmlns:a16="http://schemas.microsoft.com/office/drawing/2014/main" id="{6230D113-9FD9-823E-520D-9F664610F6C2}"/>
              </a:ext>
            </a:extLst>
          </p:cNvPr>
          <p:cNvSpPr txBox="1"/>
          <p:nvPr/>
        </p:nvSpPr>
        <p:spPr>
          <a:xfrm>
            <a:off x="221834" y="4472773"/>
            <a:ext cx="6668064" cy="1754326"/>
          </a:xfrm>
          <a:prstGeom prst="rect">
            <a:avLst/>
          </a:prstGeom>
          <a:noFill/>
        </p:spPr>
        <p:txBody>
          <a:bodyPr wrap="square" rtlCol="0">
            <a:spAutoFit/>
          </a:bodyPr>
          <a:lstStyle/>
          <a:p>
            <a:r>
              <a:rPr lang="en-US" b="1" i="0" dirty="0">
                <a:solidFill>
                  <a:schemeClr val="accent1">
                    <a:lumMod val="50000"/>
                  </a:schemeClr>
                </a:solidFill>
                <a:effectLst/>
                <a:latin typeface="Rockwell" panose="02060603020205020403" pitchFamily="18" charset="0"/>
              </a:rPr>
              <a:t>“ In the </a:t>
            </a:r>
            <a:r>
              <a:rPr lang="en-US" b="1" i="0" dirty="0">
                <a:solidFill>
                  <a:schemeClr val="accent2">
                    <a:lumMod val="75000"/>
                  </a:schemeClr>
                </a:solidFill>
                <a:effectLst/>
                <a:latin typeface="Rockwell" panose="02060603020205020403" pitchFamily="18" charset="0"/>
              </a:rPr>
              <a:t>e-commerce domain, </a:t>
            </a:r>
            <a:r>
              <a:rPr lang="en-US" b="1" i="0" dirty="0">
                <a:solidFill>
                  <a:schemeClr val="accent1">
                    <a:lumMod val="50000"/>
                  </a:schemeClr>
                </a:solidFill>
                <a:effectLst/>
                <a:latin typeface="Rockwell" panose="02060603020205020403" pitchFamily="18" charset="0"/>
              </a:rPr>
              <a:t>this project uses machine learning to segment customers and predict churn through RFM analysis and clustering. By identifying key customer behaviors, it aims to enhance engagement, improve retention, and </a:t>
            </a:r>
            <a:r>
              <a:rPr lang="en-US" b="1" i="0" dirty="0">
                <a:solidFill>
                  <a:srgbClr val="00B050"/>
                </a:solidFill>
                <a:effectLst/>
                <a:latin typeface="Rockwell" panose="02060603020205020403" pitchFamily="18" charset="0"/>
              </a:rPr>
              <a:t>boost profitability, </a:t>
            </a:r>
            <a:r>
              <a:rPr lang="en-US" b="1" i="0" dirty="0">
                <a:solidFill>
                  <a:schemeClr val="accent1">
                    <a:lumMod val="50000"/>
                  </a:schemeClr>
                </a:solidFill>
                <a:effectLst/>
                <a:latin typeface="Rockwell" panose="02060603020205020403" pitchFamily="18" charset="0"/>
              </a:rPr>
              <a:t>enabling data-driven strategies for sustained business growth. "</a:t>
            </a:r>
            <a:endParaRPr lang="en-IN" sz="2000" dirty="0">
              <a:latin typeface="Rockwell" panose="02060603020205020403" pitchFamily="18" charset="0"/>
            </a:endParaRPr>
          </a:p>
        </p:txBody>
      </p:sp>
      <p:pic>
        <p:nvPicPr>
          <p:cNvPr id="10" name="Picture 9">
            <a:extLst>
              <a:ext uri="{FF2B5EF4-FFF2-40B4-BE49-F238E27FC236}">
                <a16:creationId xmlns:a16="http://schemas.microsoft.com/office/drawing/2014/main" id="{52055383-2FBB-592B-B1CC-4375978EAC2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29500" y="793698"/>
            <a:ext cx="4762500" cy="4762500"/>
          </a:xfrm>
          <a:prstGeom prst="rect">
            <a:avLst/>
          </a:prstGeom>
        </p:spPr>
      </p:pic>
      <p:sp>
        <p:nvSpPr>
          <p:cNvPr id="11" name="TextBox 10">
            <a:extLst>
              <a:ext uri="{FF2B5EF4-FFF2-40B4-BE49-F238E27FC236}">
                <a16:creationId xmlns:a16="http://schemas.microsoft.com/office/drawing/2014/main" id="{495268B2-30F4-0D1F-F7CF-243586141B7F}"/>
              </a:ext>
            </a:extLst>
          </p:cNvPr>
          <p:cNvSpPr txBox="1"/>
          <p:nvPr/>
        </p:nvSpPr>
        <p:spPr>
          <a:xfrm>
            <a:off x="8977994" y="5566832"/>
            <a:ext cx="3214006" cy="338554"/>
          </a:xfrm>
          <a:prstGeom prst="rect">
            <a:avLst/>
          </a:prstGeom>
          <a:noFill/>
        </p:spPr>
        <p:txBody>
          <a:bodyPr wrap="square" rtlCol="0">
            <a:spAutoFit/>
          </a:bodyPr>
          <a:lstStyle/>
          <a:p>
            <a:r>
              <a:rPr lang="en-US" sz="1600" dirty="0">
                <a:latin typeface="Rockwell" panose="02060603020205020403" pitchFamily="18" charset="0"/>
              </a:rPr>
              <a:t>Presented By Pratik D. Bokade</a:t>
            </a:r>
            <a:endParaRPr lang="en-IN" sz="1600" dirty="0">
              <a:latin typeface="Rockwell" panose="02060603020205020403" pitchFamily="18" charset="0"/>
            </a:endParaRPr>
          </a:p>
        </p:txBody>
      </p:sp>
    </p:spTree>
    <p:extLst>
      <p:ext uri="{BB962C8B-B14F-4D97-AF65-F5344CB8AC3E}">
        <p14:creationId xmlns:p14="http://schemas.microsoft.com/office/powerpoint/2010/main" val="1792148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B71DEFB-47F1-1A0E-9BF3-79F42A76C806}"/>
              </a:ext>
            </a:extLst>
          </p:cNvPr>
          <p:cNvSpPr txBox="1"/>
          <p:nvPr/>
        </p:nvSpPr>
        <p:spPr>
          <a:xfrm>
            <a:off x="-1126078" y="-30000"/>
            <a:ext cx="6858002" cy="1200329"/>
          </a:xfrm>
          <a:prstGeom prst="rect">
            <a:avLst/>
          </a:prstGeom>
          <a:noFill/>
          <a:ln>
            <a:noFill/>
          </a:ln>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IN" sz="7200" b="1" dirty="0">
                <a:solidFill>
                  <a:schemeClr val="accent1">
                    <a:lumMod val="40000"/>
                    <a:lumOff val="60000"/>
                  </a:schemeClr>
                </a:solidFill>
                <a:effectLst>
                  <a:outerShdw blurRad="50800" dist="38100" algn="l" rotWithShape="0">
                    <a:prstClr val="black">
                      <a:alpha val="40000"/>
                    </a:prstClr>
                  </a:outerShdw>
                </a:effectLst>
                <a:latin typeface="Goudy Old Style" panose="02020502050305020303" pitchFamily="18" charset="0"/>
                <a:ea typeface="+mj-ea"/>
                <a:cs typeface="+mj-cs"/>
              </a:rPr>
              <a:t>Conclusion</a:t>
            </a:r>
          </a:p>
        </p:txBody>
      </p:sp>
      <p:sp>
        <p:nvSpPr>
          <p:cNvPr id="4" name="TextBox 3">
            <a:extLst>
              <a:ext uri="{FF2B5EF4-FFF2-40B4-BE49-F238E27FC236}">
                <a16:creationId xmlns:a16="http://schemas.microsoft.com/office/drawing/2014/main" id="{BC6C97B8-9238-71D2-5C46-D7E2744F748D}"/>
              </a:ext>
            </a:extLst>
          </p:cNvPr>
          <p:cNvSpPr txBox="1"/>
          <p:nvPr/>
        </p:nvSpPr>
        <p:spPr>
          <a:xfrm>
            <a:off x="-1126078" y="-91323"/>
            <a:ext cx="6858002" cy="1200329"/>
          </a:xfrm>
          <a:prstGeom prst="rect">
            <a:avLst/>
          </a:prstGeom>
          <a:noFill/>
          <a:ln>
            <a:noFill/>
          </a:ln>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IN" sz="7200" b="1" dirty="0">
                <a:solidFill>
                  <a:schemeClr val="accent1">
                    <a:lumMod val="75000"/>
                  </a:schemeClr>
                </a:solidFill>
                <a:latin typeface="Goudy Old Style" panose="02020502050305020303" pitchFamily="18" charset="0"/>
                <a:ea typeface="+mj-ea"/>
                <a:cs typeface="+mj-cs"/>
              </a:rPr>
              <a:t>Conclusion</a:t>
            </a:r>
          </a:p>
        </p:txBody>
      </p:sp>
      <p:sp>
        <p:nvSpPr>
          <p:cNvPr id="9" name="TextBox 8">
            <a:extLst>
              <a:ext uri="{FF2B5EF4-FFF2-40B4-BE49-F238E27FC236}">
                <a16:creationId xmlns:a16="http://schemas.microsoft.com/office/drawing/2014/main" id="{CA52768D-AB0D-A548-F8F5-C26A9B166449}"/>
              </a:ext>
            </a:extLst>
          </p:cNvPr>
          <p:cNvSpPr txBox="1"/>
          <p:nvPr/>
        </p:nvSpPr>
        <p:spPr>
          <a:xfrm>
            <a:off x="4051772" y="3946912"/>
            <a:ext cx="3804893" cy="523220"/>
          </a:xfrm>
          <a:prstGeom prst="rect">
            <a:avLst/>
          </a:prstGeom>
          <a:noFill/>
        </p:spPr>
        <p:txBody>
          <a:bodyPr wrap="square">
            <a:spAutoFit/>
          </a:bodyPr>
          <a:lstStyle>
            <a:defPPr>
              <a:defRPr lang="en-US"/>
            </a:defPPr>
            <a:lvl1pPr>
              <a:defRPr sz="2900" b="1">
                <a:ln>
                  <a:solidFill>
                    <a:schemeClr val="accent1">
                      <a:lumMod val="20000"/>
                      <a:lumOff val="80000"/>
                    </a:schemeClr>
                  </a:solidFill>
                </a:ln>
                <a:solidFill>
                  <a:srgbClr val="002060"/>
                </a:solidFill>
                <a:effectLst>
                  <a:outerShdw blurRad="38100" dist="38100" dir="2700000" algn="tl">
                    <a:srgbClr val="000000">
                      <a:alpha val="43137"/>
                    </a:srgbClr>
                  </a:outerShdw>
                </a:effectLst>
                <a:latin typeface="Copperplate Gothic Bold" panose="020E0705020206020404" pitchFamily="34" charset="0"/>
              </a:defRPr>
            </a:lvl1pPr>
          </a:lstStyle>
          <a:p>
            <a:pPr algn="ctr"/>
            <a:r>
              <a:rPr lang="en-IN" sz="2800" dirty="0"/>
              <a:t>Business Impact:</a:t>
            </a:r>
          </a:p>
        </p:txBody>
      </p:sp>
      <p:sp>
        <p:nvSpPr>
          <p:cNvPr id="12" name="TextBox 11">
            <a:extLst>
              <a:ext uri="{FF2B5EF4-FFF2-40B4-BE49-F238E27FC236}">
                <a16:creationId xmlns:a16="http://schemas.microsoft.com/office/drawing/2014/main" id="{08B95447-3331-FA24-5BD8-697BB95D9556}"/>
              </a:ext>
            </a:extLst>
          </p:cNvPr>
          <p:cNvSpPr txBox="1"/>
          <p:nvPr/>
        </p:nvSpPr>
        <p:spPr>
          <a:xfrm>
            <a:off x="2220164" y="1294498"/>
            <a:ext cx="3347260" cy="538609"/>
          </a:xfrm>
          <a:prstGeom prst="rect">
            <a:avLst/>
          </a:prstGeom>
          <a:noFill/>
        </p:spPr>
        <p:txBody>
          <a:bodyPr wrap="square">
            <a:spAutoFit/>
          </a:bodyPr>
          <a:lstStyle/>
          <a:p>
            <a:pPr algn="ctr"/>
            <a:r>
              <a:rPr lang="en-IN" sz="2900" b="1" dirty="0">
                <a:ln>
                  <a:solidFill>
                    <a:schemeClr val="accent1">
                      <a:lumMod val="20000"/>
                      <a:lumOff val="80000"/>
                    </a:schemeClr>
                  </a:solidFill>
                </a:ln>
                <a:solidFill>
                  <a:srgbClr val="002060"/>
                </a:solidFill>
                <a:effectLst>
                  <a:outerShdw blurRad="38100" dist="38100" dir="2700000" algn="tl">
                    <a:srgbClr val="000000">
                      <a:alpha val="43137"/>
                    </a:srgbClr>
                  </a:outerShdw>
                </a:effectLst>
                <a:latin typeface="Copperplate Gothic Bold" panose="020E0705020206020404" pitchFamily="34" charset="0"/>
              </a:rPr>
              <a:t>Key </a:t>
            </a:r>
            <a:r>
              <a:rPr lang="en-IN" sz="2800" b="1" dirty="0">
                <a:ln>
                  <a:solidFill>
                    <a:schemeClr val="accent1">
                      <a:lumMod val="20000"/>
                      <a:lumOff val="80000"/>
                    </a:schemeClr>
                  </a:solidFill>
                </a:ln>
                <a:solidFill>
                  <a:srgbClr val="002060"/>
                </a:solidFill>
                <a:effectLst>
                  <a:outerShdw blurRad="38100" dist="38100" dir="2700000" algn="tl">
                    <a:srgbClr val="000000">
                      <a:alpha val="43137"/>
                    </a:srgbClr>
                  </a:outerShdw>
                </a:effectLst>
                <a:latin typeface="Copperplate Gothic Bold" panose="020E0705020206020404" pitchFamily="34" charset="0"/>
              </a:rPr>
              <a:t>Takeaways:</a:t>
            </a:r>
            <a:endParaRPr lang="en-IN" sz="2900" b="1" dirty="0">
              <a:ln>
                <a:solidFill>
                  <a:schemeClr val="accent1">
                    <a:lumMod val="20000"/>
                    <a:lumOff val="80000"/>
                  </a:schemeClr>
                </a:solidFill>
              </a:ln>
              <a:solidFill>
                <a:srgbClr val="002060"/>
              </a:solidFill>
              <a:effectLst>
                <a:outerShdw blurRad="38100" dist="38100" dir="2700000" algn="tl">
                  <a:srgbClr val="000000">
                    <a:alpha val="43137"/>
                  </a:srgbClr>
                </a:outerShdw>
              </a:effectLst>
              <a:latin typeface="Copperplate Gothic Bold" panose="020E0705020206020404" pitchFamily="34" charset="0"/>
            </a:endParaRPr>
          </a:p>
        </p:txBody>
      </p:sp>
      <p:sp>
        <p:nvSpPr>
          <p:cNvPr id="16" name="TextBox 15">
            <a:extLst>
              <a:ext uri="{FF2B5EF4-FFF2-40B4-BE49-F238E27FC236}">
                <a16:creationId xmlns:a16="http://schemas.microsoft.com/office/drawing/2014/main" id="{5C453660-5978-FC6B-024A-9F040FF41B7F}"/>
              </a:ext>
            </a:extLst>
          </p:cNvPr>
          <p:cNvSpPr txBox="1"/>
          <p:nvPr/>
        </p:nvSpPr>
        <p:spPr>
          <a:xfrm>
            <a:off x="4701208" y="4629700"/>
            <a:ext cx="7144035" cy="461665"/>
          </a:xfrm>
          <a:prstGeom prst="rect">
            <a:avLst/>
          </a:prstGeom>
          <a:solidFill>
            <a:schemeClr val="tx2">
              <a:lumMod val="20000"/>
              <a:lumOff val="80000"/>
            </a:schemeClr>
          </a:solidFill>
        </p:spPr>
        <p:txBody>
          <a:bodyPr wrap="square">
            <a:spAutoFit/>
          </a:bodyPr>
          <a:lstStyle>
            <a:defPPr>
              <a:defRPr lang="en-US"/>
            </a:defPPr>
            <a:lvl1pPr>
              <a:defRPr sz="1400" i="0">
                <a:effectLst/>
                <a:latin typeface="Söhne"/>
              </a:defRPr>
            </a:lvl1pPr>
          </a:lstStyle>
          <a:p>
            <a:r>
              <a:rPr lang="en-US" sz="2400" dirty="0">
                <a:solidFill>
                  <a:schemeClr val="accent1">
                    <a:lumMod val="50000"/>
                  </a:schemeClr>
                </a:solidFill>
                <a:effectLst>
                  <a:outerShdw blurRad="38100" dist="38100" dir="2700000" algn="tl">
                    <a:srgbClr val="000000">
                      <a:alpha val="43137"/>
                    </a:srgbClr>
                  </a:outerShdw>
                </a:effectLst>
                <a:latin typeface="Tw Cen MT" panose="020B0602020104020603" pitchFamily="34" charset="0"/>
              </a:rPr>
              <a:t>Improved customer engagement.</a:t>
            </a:r>
          </a:p>
        </p:txBody>
      </p:sp>
      <p:sp>
        <p:nvSpPr>
          <p:cNvPr id="18" name="TextBox 17">
            <a:extLst>
              <a:ext uri="{FF2B5EF4-FFF2-40B4-BE49-F238E27FC236}">
                <a16:creationId xmlns:a16="http://schemas.microsoft.com/office/drawing/2014/main" id="{F190352A-52ED-4CA2-9D6D-632FACBB2599}"/>
              </a:ext>
            </a:extLst>
          </p:cNvPr>
          <p:cNvSpPr txBox="1"/>
          <p:nvPr/>
        </p:nvSpPr>
        <p:spPr>
          <a:xfrm>
            <a:off x="4701208" y="5410550"/>
            <a:ext cx="7144036" cy="461665"/>
          </a:xfrm>
          <a:prstGeom prst="rect">
            <a:avLst/>
          </a:prstGeom>
          <a:solidFill>
            <a:schemeClr val="tx2">
              <a:lumMod val="20000"/>
              <a:lumOff val="80000"/>
            </a:schemeClr>
          </a:solidFill>
        </p:spPr>
        <p:txBody>
          <a:bodyPr wrap="square">
            <a:spAutoFit/>
          </a:bodyPr>
          <a:lstStyle>
            <a:defPPr>
              <a:defRPr lang="en-US"/>
            </a:defPPr>
            <a:lvl1pPr>
              <a:defRPr i="0">
                <a:effectLst/>
                <a:latin typeface="Söhne"/>
              </a:defRPr>
            </a:lvl1pPr>
          </a:lstStyle>
          <a:p>
            <a:r>
              <a:rPr lang="en-US" sz="2400" dirty="0">
                <a:solidFill>
                  <a:schemeClr val="accent1">
                    <a:lumMod val="50000"/>
                  </a:schemeClr>
                </a:solidFill>
                <a:effectLst>
                  <a:outerShdw blurRad="38100" dist="38100" dir="2700000" algn="tl">
                    <a:srgbClr val="000000">
                      <a:alpha val="43137"/>
                    </a:srgbClr>
                  </a:outerShdw>
                </a:effectLst>
                <a:latin typeface="Tw Cen MT" panose="020B0602020104020603" pitchFamily="34" charset="0"/>
              </a:rPr>
              <a:t>Increased retention and profitability.</a:t>
            </a:r>
          </a:p>
        </p:txBody>
      </p:sp>
      <p:pic>
        <p:nvPicPr>
          <p:cNvPr id="23" name="Picture 22">
            <a:extLst>
              <a:ext uri="{FF2B5EF4-FFF2-40B4-BE49-F238E27FC236}">
                <a16:creationId xmlns:a16="http://schemas.microsoft.com/office/drawing/2014/main" id="{8543B75B-7229-675E-15FD-FA75A5CF6842}"/>
              </a:ext>
            </a:extLst>
          </p:cNvPr>
          <p:cNvPicPr>
            <a:picLocks noChangeAspect="1"/>
          </p:cNvPicPr>
          <p:nvPr/>
        </p:nvPicPr>
        <p:blipFill>
          <a:blip r:embed="rId2">
            <a:duotone>
              <a:schemeClr val="accent4">
                <a:shade val="45000"/>
                <a:satMod val="135000"/>
              </a:schemeClr>
              <a:prstClr val="white"/>
            </a:duotone>
            <a:alphaModFix amt="85000"/>
            <a:extLst>
              <a:ext uri="{28A0092B-C50C-407E-A947-70E740481C1C}">
                <a14:useLocalDpi xmlns:a14="http://schemas.microsoft.com/office/drawing/2010/main" val="0"/>
              </a:ext>
            </a:extLst>
          </a:blip>
          <a:stretch>
            <a:fillRect/>
          </a:stretch>
        </p:blipFill>
        <p:spPr>
          <a:xfrm>
            <a:off x="1762923" y="1240216"/>
            <a:ext cx="540000" cy="540000"/>
          </a:xfrm>
          <a:prstGeom prst="rect">
            <a:avLst/>
          </a:prstGeom>
        </p:spPr>
      </p:pic>
      <p:pic>
        <p:nvPicPr>
          <p:cNvPr id="27" name="Picture 26">
            <a:extLst>
              <a:ext uri="{FF2B5EF4-FFF2-40B4-BE49-F238E27FC236}">
                <a16:creationId xmlns:a16="http://schemas.microsoft.com/office/drawing/2014/main" id="{A6A6962B-9EAE-3FED-870D-5E946F20972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962436" y="3770241"/>
            <a:ext cx="693884" cy="673564"/>
          </a:xfrm>
          <a:prstGeom prst="rect">
            <a:avLst/>
          </a:prstGeom>
        </p:spPr>
      </p:pic>
      <p:sp>
        <p:nvSpPr>
          <p:cNvPr id="29" name="TextBox 28">
            <a:extLst>
              <a:ext uri="{FF2B5EF4-FFF2-40B4-BE49-F238E27FC236}">
                <a16:creationId xmlns:a16="http://schemas.microsoft.com/office/drawing/2014/main" id="{D641FFE2-56B9-43B3-2AE5-3DEA6416494D}"/>
              </a:ext>
            </a:extLst>
          </p:cNvPr>
          <p:cNvSpPr txBox="1"/>
          <p:nvPr/>
        </p:nvSpPr>
        <p:spPr>
          <a:xfrm>
            <a:off x="2936239" y="2071677"/>
            <a:ext cx="8958699" cy="461665"/>
          </a:xfrm>
          <a:prstGeom prst="rect">
            <a:avLst/>
          </a:prstGeom>
          <a:solidFill>
            <a:schemeClr val="tx2">
              <a:lumMod val="20000"/>
              <a:lumOff val="80000"/>
            </a:schemeClr>
          </a:solidFill>
        </p:spPr>
        <p:txBody>
          <a:bodyPr wrap="square">
            <a:spAutoFit/>
          </a:bodyPr>
          <a:lstStyle>
            <a:defPPr>
              <a:defRPr lang="en-US"/>
            </a:defPPr>
            <a:lvl1pPr>
              <a:defRPr sz="1400" b="1" i="0">
                <a:solidFill>
                  <a:schemeClr val="accent1">
                    <a:lumMod val="50000"/>
                  </a:schemeClr>
                </a:solidFill>
                <a:effectLst>
                  <a:outerShdw blurRad="38100" dist="38100" dir="2700000" algn="tl">
                    <a:srgbClr val="000000">
                      <a:alpha val="43137"/>
                    </a:srgbClr>
                  </a:outerShdw>
                </a:effectLst>
                <a:latin typeface="Tw Cen MT" panose="020B0602020104020603" pitchFamily="34" charset="0"/>
              </a:defRPr>
            </a:lvl1pPr>
          </a:lstStyle>
          <a:p>
            <a:r>
              <a:rPr lang="en-US" sz="2400" b="0" dirty="0"/>
              <a:t>RFM and clustering provided actionable customer insights.</a:t>
            </a:r>
            <a:endParaRPr lang="en-IN" sz="2400" b="0" dirty="0"/>
          </a:p>
        </p:txBody>
      </p:sp>
      <p:sp>
        <p:nvSpPr>
          <p:cNvPr id="31" name="TextBox 30">
            <a:extLst>
              <a:ext uri="{FF2B5EF4-FFF2-40B4-BE49-F238E27FC236}">
                <a16:creationId xmlns:a16="http://schemas.microsoft.com/office/drawing/2014/main" id="{128CE21F-7660-4104-5FB3-36ED3758F8D9}"/>
              </a:ext>
            </a:extLst>
          </p:cNvPr>
          <p:cNvSpPr txBox="1"/>
          <p:nvPr/>
        </p:nvSpPr>
        <p:spPr>
          <a:xfrm>
            <a:off x="2935769" y="2849856"/>
            <a:ext cx="8958699" cy="461665"/>
          </a:xfrm>
          <a:prstGeom prst="rect">
            <a:avLst/>
          </a:prstGeom>
          <a:solidFill>
            <a:schemeClr val="tx2">
              <a:lumMod val="20000"/>
              <a:lumOff val="80000"/>
            </a:schemeClr>
          </a:solidFill>
        </p:spPr>
        <p:txBody>
          <a:bodyPr wrap="square">
            <a:spAutoFit/>
          </a:bodyPr>
          <a:lstStyle>
            <a:defPPr>
              <a:defRPr lang="en-US"/>
            </a:defPPr>
            <a:lvl1pPr>
              <a:defRPr sz="1400" b="0" i="0">
                <a:solidFill>
                  <a:schemeClr val="accent1">
                    <a:lumMod val="50000"/>
                  </a:schemeClr>
                </a:solidFill>
                <a:effectLst>
                  <a:outerShdw blurRad="38100" dist="38100" dir="2700000" algn="tl">
                    <a:srgbClr val="000000">
                      <a:alpha val="43137"/>
                    </a:srgbClr>
                  </a:outerShdw>
                </a:effectLst>
                <a:latin typeface="Tw Cen MT" panose="020B0602020104020603" pitchFamily="34" charset="0"/>
              </a:defRPr>
            </a:lvl1pPr>
          </a:lstStyle>
          <a:p>
            <a:r>
              <a:rPr lang="en-US" sz="2400" dirty="0"/>
              <a:t>Churn prediction helps in proactive retention strategies.</a:t>
            </a:r>
            <a:endParaRPr lang="en-IN" sz="2400" dirty="0"/>
          </a:p>
        </p:txBody>
      </p:sp>
      <p:sp>
        <p:nvSpPr>
          <p:cNvPr id="2" name="Freeform 2">
            <a:extLst>
              <a:ext uri="{FF2B5EF4-FFF2-40B4-BE49-F238E27FC236}">
                <a16:creationId xmlns:a16="http://schemas.microsoft.com/office/drawing/2014/main" id="{80BE8565-3DF8-20EB-6631-181FA9DBBCB7}"/>
              </a:ext>
            </a:extLst>
          </p:cNvPr>
          <p:cNvSpPr/>
          <p:nvPr/>
        </p:nvSpPr>
        <p:spPr>
          <a:xfrm rot="5400000">
            <a:off x="8375719" y="-2309722"/>
            <a:ext cx="1536557" cy="6096002"/>
          </a:xfrm>
          <a:custGeom>
            <a:avLst/>
            <a:gdLst/>
            <a:ahLst/>
            <a:cxnLst/>
            <a:rect l="l" t="t" r="r" b="b"/>
            <a:pathLst>
              <a:path w="4991149" h="7541571">
                <a:moveTo>
                  <a:pt x="0" y="0"/>
                </a:moveTo>
                <a:lnTo>
                  <a:pt x="4991149" y="0"/>
                </a:lnTo>
                <a:lnTo>
                  <a:pt x="4991149" y="7541572"/>
                </a:lnTo>
                <a:lnTo>
                  <a:pt x="0" y="7541572"/>
                </a:lnTo>
                <a:lnTo>
                  <a:pt x="0" y="0"/>
                </a:lnTo>
                <a:close/>
              </a:path>
            </a:pathLst>
          </a:custGeom>
          <a:blipFill dpi="0" rotWithShape="1">
            <a:blip r:embed="rId4">
              <a:alphaModFix amt="24000"/>
              <a:extLst>
                <a:ext uri="{96DAC541-7B7A-43D3-8B79-37D633B846F1}">
                  <asvg:svgBlip xmlns:asvg="http://schemas.microsoft.com/office/drawing/2016/SVG/main" r:embed="rId5"/>
                </a:ext>
              </a:extLst>
            </a:blip>
            <a:srcRect/>
            <a:stretch>
              <a:fillRect l="-224827" t="-23713" b="1"/>
            </a:stretch>
          </a:blipFill>
        </p:spPr>
        <p:txBody>
          <a:bodyPr/>
          <a:lstStyle/>
          <a:p>
            <a:endParaRPr lang="en-IN"/>
          </a:p>
        </p:txBody>
      </p:sp>
      <p:pic>
        <p:nvPicPr>
          <p:cNvPr id="7" name="Picture 6">
            <a:extLst>
              <a:ext uri="{FF2B5EF4-FFF2-40B4-BE49-F238E27FC236}">
                <a16:creationId xmlns:a16="http://schemas.microsoft.com/office/drawing/2014/main" id="{2AF5215D-E3A6-7150-7FF7-CA823043131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8167" y="2133000"/>
            <a:ext cx="4982179" cy="4982179"/>
          </a:xfrm>
          <a:prstGeom prst="rect">
            <a:avLst/>
          </a:prstGeom>
        </p:spPr>
      </p:pic>
    </p:spTree>
    <p:extLst>
      <p:ext uri="{BB962C8B-B14F-4D97-AF65-F5344CB8AC3E}">
        <p14:creationId xmlns:p14="http://schemas.microsoft.com/office/powerpoint/2010/main" val="25802118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E109EF-490D-2709-9345-A1553B6AEB96}"/>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7BFD3203-2821-09D9-3C41-9F46FF490DA9}"/>
              </a:ext>
            </a:extLst>
          </p:cNvPr>
          <p:cNvSpPr txBox="1"/>
          <p:nvPr/>
        </p:nvSpPr>
        <p:spPr>
          <a:xfrm>
            <a:off x="-217726" y="290388"/>
            <a:ext cx="8575125" cy="830997"/>
          </a:xfrm>
          <a:prstGeom prst="rect">
            <a:avLst/>
          </a:prstGeom>
          <a:noFill/>
          <a:ln>
            <a:noFill/>
          </a:ln>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IN" sz="4800" b="1" dirty="0">
                <a:solidFill>
                  <a:schemeClr val="accent1">
                    <a:lumMod val="40000"/>
                    <a:lumOff val="60000"/>
                  </a:schemeClr>
                </a:solidFill>
                <a:effectLst>
                  <a:outerShdw blurRad="50800" dist="38100" algn="l" rotWithShape="0">
                    <a:prstClr val="black">
                      <a:alpha val="40000"/>
                    </a:prstClr>
                  </a:outerShdw>
                </a:effectLst>
                <a:latin typeface="Goudy Old Style" panose="02020502050305020303" pitchFamily="18" charset="0"/>
                <a:ea typeface="+mj-ea"/>
                <a:cs typeface="+mj-cs"/>
              </a:rPr>
              <a:t>Actionable Recommendations</a:t>
            </a:r>
          </a:p>
        </p:txBody>
      </p:sp>
      <p:sp>
        <p:nvSpPr>
          <p:cNvPr id="4" name="TextBox 3">
            <a:extLst>
              <a:ext uri="{FF2B5EF4-FFF2-40B4-BE49-F238E27FC236}">
                <a16:creationId xmlns:a16="http://schemas.microsoft.com/office/drawing/2014/main" id="{30D82072-6CC4-82C2-8B57-BD5A01B92836}"/>
              </a:ext>
            </a:extLst>
          </p:cNvPr>
          <p:cNvSpPr txBox="1"/>
          <p:nvPr/>
        </p:nvSpPr>
        <p:spPr>
          <a:xfrm>
            <a:off x="183731" y="239004"/>
            <a:ext cx="7792090" cy="830997"/>
          </a:xfrm>
          <a:prstGeom prst="rect">
            <a:avLst/>
          </a:prstGeom>
          <a:noFill/>
          <a:ln>
            <a:noFill/>
          </a:ln>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IN" sz="4800" b="1" dirty="0">
                <a:solidFill>
                  <a:schemeClr val="accent1">
                    <a:lumMod val="75000"/>
                  </a:schemeClr>
                </a:solidFill>
                <a:latin typeface="Goudy Old Style" panose="02020502050305020303" pitchFamily="18" charset="0"/>
                <a:ea typeface="+mj-ea"/>
                <a:cs typeface="+mj-cs"/>
              </a:rPr>
              <a:t>Actionable Recommendations</a:t>
            </a:r>
          </a:p>
        </p:txBody>
      </p:sp>
      <p:sp>
        <p:nvSpPr>
          <p:cNvPr id="9" name="TextBox 8">
            <a:extLst>
              <a:ext uri="{FF2B5EF4-FFF2-40B4-BE49-F238E27FC236}">
                <a16:creationId xmlns:a16="http://schemas.microsoft.com/office/drawing/2014/main" id="{820651BF-446B-C342-C7C7-59D510024EF9}"/>
              </a:ext>
            </a:extLst>
          </p:cNvPr>
          <p:cNvSpPr txBox="1"/>
          <p:nvPr/>
        </p:nvSpPr>
        <p:spPr>
          <a:xfrm>
            <a:off x="2063551" y="3346306"/>
            <a:ext cx="3804893" cy="523220"/>
          </a:xfrm>
          <a:prstGeom prst="rect">
            <a:avLst/>
          </a:prstGeom>
          <a:noFill/>
        </p:spPr>
        <p:txBody>
          <a:bodyPr wrap="square">
            <a:spAutoFit/>
          </a:bodyPr>
          <a:lstStyle>
            <a:defPPr>
              <a:defRPr lang="en-US"/>
            </a:defPPr>
            <a:lvl1pPr>
              <a:defRPr sz="2900" b="1">
                <a:ln>
                  <a:solidFill>
                    <a:schemeClr val="accent1">
                      <a:lumMod val="20000"/>
                      <a:lumOff val="80000"/>
                    </a:schemeClr>
                  </a:solidFill>
                </a:ln>
                <a:solidFill>
                  <a:srgbClr val="002060"/>
                </a:solidFill>
                <a:effectLst>
                  <a:outerShdw blurRad="38100" dist="38100" dir="2700000" algn="tl">
                    <a:srgbClr val="000000">
                      <a:alpha val="43137"/>
                    </a:srgbClr>
                  </a:outerShdw>
                </a:effectLst>
                <a:latin typeface="Copperplate Gothic Bold" panose="020E0705020206020404" pitchFamily="34" charset="0"/>
              </a:defRPr>
            </a:lvl1pPr>
          </a:lstStyle>
          <a:p>
            <a:pPr algn="ctr"/>
            <a:r>
              <a:rPr lang="en-IN" sz="2800" dirty="0"/>
              <a:t>From Clustering:</a:t>
            </a:r>
          </a:p>
        </p:txBody>
      </p:sp>
      <p:sp>
        <p:nvSpPr>
          <p:cNvPr id="11" name="TextBox 10">
            <a:extLst>
              <a:ext uri="{FF2B5EF4-FFF2-40B4-BE49-F238E27FC236}">
                <a16:creationId xmlns:a16="http://schemas.microsoft.com/office/drawing/2014/main" id="{5E3575C8-10BB-67E3-6AB4-A01C10505C2B}"/>
              </a:ext>
            </a:extLst>
          </p:cNvPr>
          <p:cNvSpPr txBox="1"/>
          <p:nvPr/>
        </p:nvSpPr>
        <p:spPr>
          <a:xfrm>
            <a:off x="2063551" y="5437306"/>
            <a:ext cx="5268273" cy="538609"/>
          </a:xfrm>
          <a:prstGeom prst="rect">
            <a:avLst/>
          </a:prstGeom>
          <a:noFill/>
        </p:spPr>
        <p:txBody>
          <a:bodyPr wrap="square">
            <a:spAutoFit/>
          </a:bodyPr>
          <a:lstStyle/>
          <a:p>
            <a:pPr algn="ctr"/>
            <a:r>
              <a:rPr lang="en-IN" sz="2900" b="1" dirty="0">
                <a:ln>
                  <a:solidFill>
                    <a:schemeClr val="accent1">
                      <a:lumMod val="20000"/>
                      <a:lumOff val="80000"/>
                    </a:schemeClr>
                  </a:solidFill>
                </a:ln>
                <a:solidFill>
                  <a:srgbClr val="002060"/>
                </a:solidFill>
                <a:effectLst>
                  <a:outerShdw blurRad="38100" dist="38100" dir="2700000" algn="tl">
                    <a:srgbClr val="000000">
                      <a:alpha val="43137"/>
                    </a:srgbClr>
                  </a:outerShdw>
                </a:effectLst>
                <a:latin typeface="Copperplate Gothic Bold" panose="020E0705020206020404" pitchFamily="34" charset="0"/>
              </a:rPr>
              <a:t>From Churn Prediction:</a:t>
            </a:r>
            <a:endParaRPr lang="en-IN" sz="2800" b="1" dirty="0">
              <a:ln>
                <a:solidFill>
                  <a:schemeClr val="accent1">
                    <a:lumMod val="20000"/>
                    <a:lumOff val="80000"/>
                  </a:schemeClr>
                </a:solidFill>
              </a:ln>
              <a:solidFill>
                <a:srgbClr val="002060"/>
              </a:solidFill>
              <a:effectLst>
                <a:outerShdw blurRad="38100" dist="38100" dir="2700000" algn="tl">
                  <a:srgbClr val="000000">
                    <a:alpha val="43137"/>
                  </a:srgbClr>
                </a:outerShdw>
              </a:effectLst>
              <a:latin typeface="Copperplate Gothic Bold" panose="020E0705020206020404" pitchFamily="34" charset="0"/>
            </a:endParaRPr>
          </a:p>
        </p:txBody>
      </p:sp>
      <p:sp>
        <p:nvSpPr>
          <p:cNvPr id="12" name="TextBox 11">
            <a:extLst>
              <a:ext uri="{FF2B5EF4-FFF2-40B4-BE49-F238E27FC236}">
                <a16:creationId xmlns:a16="http://schemas.microsoft.com/office/drawing/2014/main" id="{19210295-0ED9-83B7-0742-239B3432C331}"/>
              </a:ext>
            </a:extLst>
          </p:cNvPr>
          <p:cNvSpPr txBox="1"/>
          <p:nvPr/>
        </p:nvSpPr>
        <p:spPr>
          <a:xfrm>
            <a:off x="2220164" y="1294498"/>
            <a:ext cx="4313640" cy="538609"/>
          </a:xfrm>
          <a:prstGeom prst="rect">
            <a:avLst/>
          </a:prstGeom>
          <a:noFill/>
        </p:spPr>
        <p:txBody>
          <a:bodyPr wrap="square">
            <a:spAutoFit/>
          </a:bodyPr>
          <a:lstStyle/>
          <a:p>
            <a:pPr algn="ctr"/>
            <a:r>
              <a:rPr lang="en-IN" sz="2900" b="1" dirty="0">
                <a:ln>
                  <a:solidFill>
                    <a:schemeClr val="accent1">
                      <a:lumMod val="20000"/>
                      <a:lumOff val="80000"/>
                    </a:schemeClr>
                  </a:solidFill>
                </a:ln>
                <a:solidFill>
                  <a:srgbClr val="002060"/>
                </a:solidFill>
                <a:effectLst>
                  <a:outerShdw blurRad="38100" dist="38100" dir="2700000" algn="tl">
                    <a:srgbClr val="000000">
                      <a:alpha val="43137"/>
                    </a:srgbClr>
                  </a:outerShdw>
                </a:effectLst>
                <a:latin typeface="Copperplate Gothic Bold" panose="020E0705020206020404" pitchFamily="34" charset="0"/>
              </a:rPr>
              <a:t>From RFM Analysis:</a:t>
            </a:r>
          </a:p>
        </p:txBody>
      </p:sp>
      <p:sp>
        <p:nvSpPr>
          <p:cNvPr id="16" name="TextBox 15">
            <a:extLst>
              <a:ext uri="{FF2B5EF4-FFF2-40B4-BE49-F238E27FC236}">
                <a16:creationId xmlns:a16="http://schemas.microsoft.com/office/drawing/2014/main" id="{59FAB02D-7886-6C7B-0D72-DDBA61F20EC1}"/>
              </a:ext>
            </a:extLst>
          </p:cNvPr>
          <p:cNvSpPr txBox="1"/>
          <p:nvPr/>
        </p:nvSpPr>
        <p:spPr>
          <a:xfrm>
            <a:off x="2263004" y="3994598"/>
            <a:ext cx="9216692" cy="461665"/>
          </a:xfrm>
          <a:prstGeom prst="rect">
            <a:avLst/>
          </a:prstGeom>
          <a:solidFill>
            <a:schemeClr val="tx2">
              <a:lumMod val="20000"/>
              <a:lumOff val="80000"/>
            </a:schemeClr>
          </a:solidFill>
        </p:spPr>
        <p:txBody>
          <a:bodyPr wrap="square">
            <a:spAutoFit/>
          </a:bodyPr>
          <a:lstStyle>
            <a:defPPr>
              <a:defRPr lang="en-US"/>
            </a:defPPr>
            <a:lvl1pPr>
              <a:defRPr sz="1400" i="0">
                <a:effectLst/>
                <a:latin typeface="Söhne"/>
              </a:defRPr>
            </a:lvl1pPr>
          </a:lstStyle>
          <a:p>
            <a:r>
              <a:rPr lang="en-US" sz="2400" dirty="0">
                <a:solidFill>
                  <a:schemeClr val="accent1">
                    <a:lumMod val="50000"/>
                  </a:schemeClr>
                </a:solidFill>
                <a:effectLst>
                  <a:outerShdw blurRad="38100" dist="38100" dir="2700000" algn="tl">
                    <a:srgbClr val="000000">
                      <a:alpha val="43137"/>
                    </a:srgbClr>
                  </a:outerShdw>
                </a:effectLst>
                <a:latin typeface="Tw Cen MT" panose="020B0602020104020603" pitchFamily="34" charset="0"/>
              </a:rPr>
              <a:t>Focus on high-value clusters with exclusive offers.</a:t>
            </a:r>
          </a:p>
        </p:txBody>
      </p:sp>
      <p:sp>
        <p:nvSpPr>
          <p:cNvPr id="18" name="TextBox 17">
            <a:extLst>
              <a:ext uri="{FF2B5EF4-FFF2-40B4-BE49-F238E27FC236}">
                <a16:creationId xmlns:a16="http://schemas.microsoft.com/office/drawing/2014/main" id="{7B57A2E2-3EE3-3763-BC26-90E4962D7B89}"/>
              </a:ext>
            </a:extLst>
          </p:cNvPr>
          <p:cNvSpPr txBox="1"/>
          <p:nvPr/>
        </p:nvSpPr>
        <p:spPr>
          <a:xfrm>
            <a:off x="2263004" y="4592543"/>
            <a:ext cx="9216692" cy="461665"/>
          </a:xfrm>
          <a:prstGeom prst="rect">
            <a:avLst/>
          </a:prstGeom>
          <a:solidFill>
            <a:schemeClr val="tx2">
              <a:lumMod val="20000"/>
              <a:lumOff val="80000"/>
            </a:schemeClr>
          </a:solidFill>
        </p:spPr>
        <p:txBody>
          <a:bodyPr wrap="square">
            <a:spAutoFit/>
          </a:bodyPr>
          <a:lstStyle>
            <a:defPPr>
              <a:defRPr lang="en-US"/>
            </a:defPPr>
            <a:lvl1pPr>
              <a:defRPr i="0">
                <a:effectLst/>
                <a:latin typeface="Söhne"/>
              </a:defRPr>
            </a:lvl1pPr>
          </a:lstStyle>
          <a:p>
            <a:r>
              <a:rPr lang="en-US" sz="2400" dirty="0">
                <a:solidFill>
                  <a:schemeClr val="accent1">
                    <a:lumMod val="50000"/>
                  </a:schemeClr>
                </a:solidFill>
                <a:effectLst>
                  <a:outerShdw blurRad="38100" dist="38100" dir="2700000" algn="tl">
                    <a:srgbClr val="000000">
                      <a:alpha val="43137"/>
                    </a:srgbClr>
                  </a:outerShdw>
                </a:effectLst>
                <a:latin typeface="Tw Cen MT" panose="020B0602020104020603" pitchFamily="34" charset="0"/>
              </a:rPr>
              <a:t>Reactivate declining clusters with personalized incentives.</a:t>
            </a:r>
          </a:p>
        </p:txBody>
      </p:sp>
      <p:sp>
        <p:nvSpPr>
          <p:cNvPr id="20" name="TextBox 19">
            <a:extLst>
              <a:ext uri="{FF2B5EF4-FFF2-40B4-BE49-F238E27FC236}">
                <a16:creationId xmlns:a16="http://schemas.microsoft.com/office/drawing/2014/main" id="{2BA1E603-04DD-816A-F5CF-49DB6D0D6BBE}"/>
              </a:ext>
            </a:extLst>
          </p:cNvPr>
          <p:cNvSpPr txBox="1"/>
          <p:nvPr/>
        </p:nvSpPr>
        <p:spPr>
          <a:xfrm>
            <a:off x="2263004" y="6105947"/>
            <a:ext cx="9216692" cy="461665"/>
          </a:xfrm>
          <a:prstGeom prst="rect">
            <a:avLst/>
          </a:prstGeom>
          <a:solidFill>
            <a:schemeClr val="tx2">
              <a:lumMod val="20000"/>
              <a:lumOff val="80000"/>
            </a:schemeClr>
          </a:solidFill>
        </p:spPr>
        <p:txBody>
          <a:bodyPr wrap="square">
            <a:spAutoFit/>
          </a:bodyPr>
          <a:lstStyle>
            <a:defPPr>
              <a:defRPr lang="en-US"/>
            </a:defPPr>
            <a:lvl1pPr>
              <a:defRPr sz="1400" b="1" i="0">
                <a:solidFill>
                  <a:schemeClr val="accent1">
                    <a:lumMod val="50000"/>
                  </a:schemeClr>
                </a:solidFill>
                <a:effectLst>
                  <a:outerShdw blurRad="38100" dist="38100" dir="2700000" algn="tl">
                    <a:srgbClr val="000000">
                      <a:alpha val="43137"/>
                    </a:srgbClr>
                  </a:outerShdw>
                </a:effectLst>
                <a:latin typeface="Tw Cen MT" panose="020B0602020104020603" pitchFamily="34" charset="0"/>
              </a:defRPr>
            </a:lvl1pPr>
          </a:lstStyle>
          <a:p>
            <a:r>
              <a:rPr lang="en-US" sz="2400" b="0" dirty="0"/>
              <a:t>Launch retention campaigns for at-risk customers.</a:t>
            </a:r>
            <a:endParaRPr lang="en-IN" sz="2400" b="0" dirty="0"/>
          </a:p>
        </p:txBody>
      </p:sp>
      <p:sp>
        <p:nvSpPr>
          <p:cNvPr id="29" name="TextBox 28">
            <a:extLst>
              <a:ext uri="{FF2B5EF4-FFF2-40B4-BE49-F238E27FC236}">
                <a16:creationId xmlns:a16="http://schemas.microsoft.com/office/drawing/2014/main" id="{ADA97134-60AB-019F-956F-FCF6344E7DF0}"/>
              </a:ext>
            </a:extLst>
          </p:cNvPr>
          <p:cNvSpPr txBox="1"/>
          <p:nvPr/>
        </p:nvSpPr>
        <p:spPr>
          <a:xfrm>
            <a:off x="2263004" y="1930791"/>
            <a:ext cx="9216692" cy="461665"/>
          </a:xfrm>
          <a:prstGeom prst="rect">
            <a:avLst/>
          </a:prstGeom>
          <a:solidFill>
            <a:schemeClr val="tx2">
              <a:lumMod val="20000"/>
              <a:lumOff val="80000"/>
            </a:schemeClr>
          </a:solidFill>
        </p:spPr>
        <p:txBody>
          <a:bodyPr wrap="square">
            <a:spAutoFit/>
          </a:bodyPr>
          <a:lstStyle>
            <a:defPPr>
              <a:defRPr lang="en-US"/>
            </a:defPPr>
            <a:lvl1pPr>
              <a:defRPr sz="1400" b="1" i="0">
                <a:solidFill>
                  <a:schemeClr val="accent1">
                    <a:lumMod val="50000"/>
                  </a:schemeClr>
                </a:solidFill>
                <a:effectLst>
                  <a:outerShdw blurRad="38100" dist="38100" dir="2700000" algn="tl">
                    <a:srgbClr val="000000">
                      <a:alpha val="43137"/>
                    </a:srgbClr>
                  </a:outerShdw>
                </a:effectLst>
                <a:latin typeface="Tw Cen MT" panose="020B0602020104020603" pitchFamily="34" charset="0"/>
              </a:defRPr>
            </a:lvl1pPr>
          </a:lstStyle>
          <a:p>
            <a:r>
              <a:rPr lang="en-US" sz="2400" b="0" dirty="0"/>
              <a:t>Retain loyal customers with VIP programs.</a:t>
            </a:r>
            <a:endParaRPr lang="en-IN" sz="2400" b="0" dirty="0"/>
          </a:p>
        </p:txBody>
      </p:sp>
      <p:sp>
        <p:nvSpPr>
          <p:cNvPr id="31" name="TextBox 30">
            <a:extLst>
              <a:ext uri="{FF2B5EF4-FFF2-40B4-BE49-F238E27FC236}">
                <a16:creationId xmlns:a16="http://schemas.microsoft.com/office/drawing/2014/main" id="{21D639A9-D8BB-FDA2-5F28-41F78D11892F}"/>
              </a:ext>
            </a:extLst>
          </p:cNvPr>
          <p:cNvSpPr txBox="1"/>
          <p:nvPr/>
        </p:nvSpPr>
        <p:spPr>
          <a:xfrm>
            <a:off x="2263004" y="2528009"/>
            <a:ext cx="9216692" cy="461665"/>
          </a:xfrm>
          <a:prstGeom prst="rect">
            <a:avLst/>
          </a:prstGeom>
          <a:solidFill>
            <a:schemeClr val="tx2">
              <a:lumMod val="20000"/>
              <a:lumOff val="80000"/>
            </a:schemeClr>
          </a:solidFill>
        </p:spPr>
        <p:txBody>
          <a:bodyPr wrap="square">
            <a:spAutoFit/>
          </a:bodyPr>
          <a:lstStyle>
            <a:defPPr>
              <a:defRPr lang="en-US"/>
            </a:defPPr>
            <a:lvl1pPr>
              <a:defRPr sz="1400" b="0" i="0">
                <a:solidFill>
                  <a:schemeClr val="accent1">
                    <a:lumMod val="50000"/>
                  </a:schemeClr>
                </a:solidFill>
                <a:effectLst>
                  <a:outerShdw blurRad="38100" dist="38100" dir="2700000" algn="tl">
                    <a:srgbClr val="000000">
                      <a:alpha val="43137"/>
                    </a:srgbClr>
                  </a:outerShdw>
                </a:effectLst>
                <a:latin typeface="Tw Cen MT" panose="020B0602020104020603" pitchFamily="34" charset="0"/>
              </a:defRPr>
            </a:lvl1pPr>
          </a:lstStyle>
          <a:p>
            <a:r>
              <a:rPr lang="en-US" sz="2400" dirty="0"/>
              <a:t>Re-engage at-risk customers with targeted campaigns.</a:t>
            </a:r>
            <a:endParaRPr lang="en-IN" sz="2400" dirty="0"/>
          </a:p>
        </p:txBody>
      </p:sp>
      <p:sp>
        <p:nvSpPr>
          <p:cNvPr id="2" name="Freeform 2">
            <a:extLst>
              <a:ext uri="{FF2B5EF4-FFF2-40B4-BE49-F238E27FC236}">
                <a16:creationId xmlns:a16="http://schemas.microsoft.com/office/drawing/2014/main" id="{6903C2B4-E4C8-17AE-A549-FF963B95533E}"/>
              </a:ext>
            </a:extLst>
          </p:cNvPr>
          <p:cNvSpPr/>
          <p:nvPr/>
        </p:nvSpPr>
        <p:spPr>
          <a:xfrm rot="5400000">
            <a:off x="8375719" y="-2309722"/>
            <a:ext cx="1536557" cy="6096002"/>
          </a:xfrm>
          <a:custGeom>
            <a:avLst/>
            <a:gdLst/>
            <a:ahLst/>
            <a:cxnLst/>
            <a:rect l="l" t="t" r="r" b="b"/>
            <a:pathLst>
              <a:path w="4991149" h="7541571">
                <a:moveTo>
                  <a:pt x="0" y="0"/>
                </a:moveTo>
                <a:lnTo>
                  <a:pt x="4991149" y="0"/>
                </a:lnTo>
                <a:lnTo>
                  <a:pt x="4991149" y="7541572"/>
                </a:lnTo>
                <a:lnTo>
                  <a:pt x="0" y="7541572"/>
                </a:lnTo>
                <a:lnTo>
                  <a:pt x="0" y="0"/>
                </a:lnTo>
                <a:close/>
              </a:path>
            </a:pathLst>
          </a:custGeom>
          <a:blipFill dpi="0" rotWithShape="1">
            <a:blip r:embed="rId2">
              <a:alphaModFix amt="24000"/>
              <a:extLst>
                <a:ext uri="{96DAC541-7B7A-43D3-8B79-37D633B846F1}">
                  <asvg:svgBlip xmlns:asvg="http://schemas.microsoft.com/office/drawing/2016/SVG/main" r:embed="rId3"/>
                </a:ext>
              </a:extLst>
            </a:blip>
            <a:srcRect/>
            <a:stretch>
              <a:fillRect l="-224827" t="-23713" b="1"/>
            </a:stretch>
          </a:blipFill>
        </p:spPr>
        <p:txBody>
          <a:bodyPr/>
          <a:lstStyle/>
          <a:p>
            <a:endParaRPr lang="en-IN"/>
          </a:p>
        </p:txBody>
      </p:sp>
      <p:pic>
        <p:nvPicPr>
          <p:cNvPr id="7" name="Picture 6">
            <a:extLst>
              <a:ext uri="{FF2B5EF4-FFF2-40B4-BE49-F238E27FC236}">
                <a16:creationId xmlns:a16="http://schemas.microsoft.com/office/drawing/2014/main" id="{5F68F0EA-8C1F-C50F-0DBC-4E346AB3769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46154" y="5377376"/>
            <a:ext cx="658468" cy="658468"/>
          </a:xfrm>
          <a:prstGeom prst="rect">
            <a:avLst/>
          </a:prstGeom>
          <a:effectLst>
            <a:glow rad="63500">
              <a:schemeClr val="accent4">
                <a:satMod val="175000"/>
                <a:alpha val="40000"/>
              </a:schemeClr>
            </a:glow>
          </a:effectLst>
        </p:spPr>
      </p:pic>
      <p:pic>
        <p:nvPicPr>
          <p:cNvPr id="10" name="Picture 9">
            <a:extLst>
              <a:ext uri="{FF2B5EF4-FFF2-40B4-BE49-F238E27FC236}">
                <a16:creationId xmlns:a16="http://schemas.microsoft.com/office/drawing/2014/main" id="{E193F8F1-35C8-6C2C-B545-2E5E04557CD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71990" y="3189236"/>
            <a:ext cx="703135" cy="703135"/>
          </a:xfrm>
          <a:prstGeom prst="rect">
            <a:avLst/>
          </a:prstGeom>
          <a:effectLst>
            <a:outerShdw blurRad="50800" dist="38100" dir="2700000" algn="tl" rotWithShape="0">
              <a:prstClr val="black">
                <a:alpha val="40000"/>
              </a:prstClr>
            </a:outerShdw>
          </a:effectLst>
        </p:spPr>
      </p:pic>
      <p:pic>
        <p:nvPicPr>
          <p:cNvPr id="15" name="Picture 14">
            <a:extLst>
              <a:ext uri="{FF2B5EF4-FFF2-40B4-BE49-F238E27FC236}">
                <a16:creationId xmlns:a16="http://schemas.microsoft.com/office/drawing/2014/main" id="{1791DD83-D66E-94C5-593C-159BACBE9C9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04536" y="1238190"/>
            <a:ext cx="658468" cy="658468"/>
          </a:xfrm>
          <a:prstGeom prst="rect">
            <a:avLst/>
          </a:prstGeom>
          <a:effectLst>
            <a:glow rad="63500">
              <a:schemeClr val="accent3">
                <a:satMod val="175000"/>
                <a:alpha val="40000"/>
              </a:schemeClr>
            </a:glow>
          </a:effectLst>
        </p:spPr>
      </p:pic>
      <p:pic>
        <p:nvPicPr>
          <p:cNvPr id="19" name="Picture 18">
            <a:extLst>
              <a:ext uri="{FF2B5EF4-FFF2-40B4-BE49-F238E27FC236}">
                <a16:creationId xmlns:a16="http://schemas.microsoft.com/office/drawing/2014/main" id="{51AC231F-179C-B5F2-27AA-3CE48A4FE295}"/>
              </a:ext>
            </a:extLst>
          </p:cNvPr>
          <p:cNvPicPr>
            <a:picLocks noChangeAspect="1"/>
          </p:cNvPicPr>
          <p:nvPr/>
        </p:nvPicPr>
        <p:blipFill>
          <a:blip r:embed="rId7">
            <a:extLst>
              <a:ext uri="{28A0092B-C50C-407E-A947-70E740481C1C}">
                <a14:useLocalDpi xmlns:a14="http://schemas.microsoft.com/office/drawing/2010/main" val="0"/>
              </a:ext>
            </a:extLst>
          </a:blip>
          <a:srcRect l="21167"/>
          <a:stretch/>
        </p:blipFill>
        <p:spPr>
          <a:xfrm>
            <a:off x="-217725" y="1889415"/>
            <a:ext cx="2758426" cy="5249894"/>
          </a:xfrm>
          <a:prstGeom prst="rect">
            <a:avLst/>
          </a:prstGeom>
        </p:spPr>
      </p:pic>
    </p:spTree>
    <p:extLst>
      <p:ext uri="{BB962C8B-B14F-4D97-AF65-F5344CB8AC3E}">
        <p14:creationId xmlns:p14="http://schemas.microsoft.com/office/powerpoint/2010/main" val="39628380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7C23D091-4E53-5230-3D89-2CF4B05D0E16}"/>
              </a:ext>
            </a:extLst>
          </p:cNvPr>
          <p:cNvSpPr txBox="1">
            <a:spLocks/>
          </p:cNvSpPr>
          <p:nvPr/>
        </p:nvSpPr>
        <p:spPr>
          <a:xfrm>
            <a:off x="678883" y="1709738"/>
            <a:ext cx="10834234" cy="2852737"/>
          </a:xfrm>
          <a:prstGeom prst="rect">
            <a:avLst/>
          </a:prstGeom>
        </p:spPr>
        <p:txBody>
          <a:bodyPr vert="horz" lIns="0" tIns="0" rIns="0" bIns="0" rtlCol="0" anchor="b">
            <a:normAutofit/>
          </a:bodyPr>
          <a:lstStyle>
            <a:lvl1pPr algn="l" defTabSz="914400" rtl="0" eaLnBrk="1" latinLnBrk="0" hangingPunct="1">
              <a:lnSpc>
                <a:spcPct val="90000"/>
              </a:lnSpc>
              <a:spcBef>
                <a:spcPct val="0"/>
              </a:spcBef>
              <a:buNone/>
              <a:defRPr sz="6000" b="1" kern="1200">
                <a:solidFill>
                  <a:schemeClr val="tx1"/>
                </a:solidFill>
                <a:latin typeface="Calibri" panose="020F0502020204030204" pitchFamily="34" charset="0"/>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br>
              <a:rPr kumimoji="0" lang="en-IN" sz="6000" b="1" i="0" u="none" strike="noStrike" kern="1200" cap="none" spc="0" normalizeH="0" baseline="0" noProof="0">
                <a:ln>
                  <a:noFill/>
                </a:ln>
                <a:solidFill>
                  <a:srgbClr val="161A3E"/>
                </a:solidFill>
                <a:effectLst/>
                <a:uLnTx/>
                <a:uFillTx/>
                <a:latin typeface="Calibri" panose="020F0502020204030204" pitchFamily="34" charset="0"/>
                <a:ea typeface="+mj-ea"/>
                <a:cs typeface="+mj-cs"/>
              </a:rPr>
            </a:br>
            <a:r>
              <a:rPr kumimoji="0" lang="en-IN" sz="6000" b="1" i="0" u="none" strike="noStrike" kern="1200" cap="none" spc="0" normalizeH="0" baseline="0" noProof="0">
                <a:ln>
                  <a:noFill/>
                </a:ln>
                <a:solidFill>
                  <a:srgbClr val="161A3E"/>
                </a:solidFill>
                <a:effectLst/>
                <a:uLnTx/>
                <a:uFillTx/>
                <a:latin typeface="Calibri" panose="020F0502020204030204" pitchFamily="34" charset="0"/>
                <a:ea typeface="+mj-ea"/>
                <a:cs typeface="+mj-cs"/>
              </a:rPr>
              <a:t>Questions ?</a:t>
            </a:r>
            <a:endParaRPr kumimoji="0" lang="en-IN" sz="6000" b="1" i="0" u="none" strike="noStrike" kern="1200" cap="none" spc="0" normalizeH="0" baseline="0" noProof="0" dirty="0">
              <a:ln>
                <a:noFill/>
              </a:ln>
              <a:solidFill>
                <a:srgbClr val="161A3E"/>
              </a:solidFill>
              <a:effectLst/>
              <a:uLnTx/>
              <a:uFillTx/>
              <a:latin typeface="Calibri" panose="020F0502020204030204" pitchFamily="34" charset="0"/>
              <a:ea typeface="+mj-ea"/>
              <a:cs typeface="+mj-cs"/>
            </a:endParaRPr>
          </a:p>
        </p:txBody>
      </p:sp>
    </p:spTree>
    <p:extLst>
      <p:ext uri="{BB962C8B-B14F-4D97-AF65-F5344CB8AC3E}">
        <p14:creationId xmlns:p14="http://schemas.microsoft.com/office/powerpoint/2010/main" val="36667745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4000" r="-4000"/>
          </a:stretch>
        </a:blipFill>
        <a:effectLst/>
      </p:bgPr>
    </p:bg>
    <p:spTree>
      <p:nvGrpSpPr>
        <p:cNvPr id="1" name=""/>
        <p:cNvGrpSpPr/>
        <p:nvPr/>
      </p:nvGrpSpPr>
      <p:grpSpPr>
        <a:xfrm>
          <a:off x="0" y="0"/>
          <a:ext cx="0" cy="0"/>
          <a:chOff x="0" y="0"/>
          <a:chExt cx="0" cy="0"/>
        </a:xfrm>
      </p:grpSpPr>
      <p:sp>
        <p:nvSpPr>
          <p:cNvPr id="3" name="object 3" descr="Blue rectangle">
            <a:extLst>
              <a:ext uri="{FF2B5EF4-FFF2-40B4-BE49-F238E27FC236}">
                <a16:creationId xmlns:a16="http://schemas.microsoft.com/office/drawing/2014/main" id="{872EB73D-A1C9-35AF-1819-340040CCAB53}"/>
              </a:ext>
            </a:extLst>
          </p:cNvPr>
          <p:cNvSpPr/>
          <p:nvPr/>
        </p:nvSpPr>
        <p:spPr>
          <a:xfrm>
            <a:off x="0" y="0"/>
            <a:ext cx="12189600" cy="6858000"/>
          </a:xfrm>
          <a:custGeom>
            <a:avLst/>
            <a:gdLst/>
            <a:ahLst/>
            <a:cxnLst/>
            <a:rect l="l" t="t" r="r" b="b"/>
            <a:pathLst>
              <a:path w="12189460" h="6858000">
                <a:moveTo>
                  <a:pt x="0" y="6858000"/>
                </a:moveTo>
                <a:lnTo>
                  <a:pt x="12188952" y="6858000"/>
                </a:lnTo>
                <a:lnTo>
                  <a:pt x="12188952" y="0"/>
                </a:lnTo>
                <a:lnTo>
                  <a:pt x="0" y="0"/>
                </a:lnTo>
                <a:lnTo>
                  <a:pt x="0" y="6858000"/>
                </a:lnTo>
                <a:close/>
              </a:path>
            </a:pathLst>
          </a:custGeom>
          <a:solidFill>
            <a:schemeClr val="tx1">
              <a:lumMod val="95000"/>
              <a:lumOff val="5000"/>
              <a:alpha val="69999"/>
            </a:schemeClr>
          </a:solidFill>
        </p:spPr>
        <p:txBody>
          <a:bodyPr wrap="square" lIns="0" tIns="0" rIns="0" bIns="0" rtlCol="0"/>
          <a:lstStyle/>
          <a:p>
            <a:endParaRPr lang="en-US" dirty="0"/>
          </a:p>
        </p:txBody>
      </p:sp>
      <p:sp>
        <p:nvSpPr>
          <p:cNvPr id="2" name="Title 1">
            <a:extLst>
              <a:ext uri="{FF2B5EF4-FFF2-40B4-BE49-F238E27FC236}">
                <a16:creationId xmlns:a16="http://schemas.microsoft.com/office/drawing/2014/main" id="{35711636-C615-FA9C-5633-F21CA1959D60}"/>
              </a:ext>
            </a:extLst>
          </p:cNvPr>
          <p:cNvSpPr>
            <a:spLocks noGrp="1"/>
          </p:cNvSpPr>
          <p:nvPr>
            <p:ph type="title"/>
          </p:nvPr>
        </p:nvSpPr>
        <p:spPr>
          <a:xfrm>
            <a:off x="2861380" y="2766218"/>
            <a:ext cx="6466840" cy="1325563"/>
          </a:xfrm>
        </p:spPr>
        <p:txBody>
          <a:bodyPr>
            <a:normAutofit/>
          </a:bodyPr>
          <a:lstStyle/>
          <a:p>
            <a:pPr algn="ctr"/>
            <a:r>
              <a:rPr lang="en-IN" sz="8000" b="1" dirty="0">
                <a:solidFill>
                  <a:schemeClr val="bg1"/>
                </a:solidFill>
                <a:latin typeface="Calibri" panose="020F0502020204030204" pitchFamily="34" charset="0"/>
                <a:ea typeface="Calibri" panose="020F0502020204030204" pitchFamily="34" charset="0"/>
                <a:cs typeface="Calibri" panose="020F0502020204030204" pitchFamily="34" charset="0"/>
              </a:rPr>
              <a:t>Thank You!</a:t>
            </a:r>
          </a:p>
        </p:txBody>
      </p:sp>
    </p:spTree>
    <p:extLst>
      <p:ext uri="{BB962C8B-B14F-4D97-AF65-F5344CB8AC3E}">
        <p14:creationId xmlns:p14="http://schemas.microsoft.com/office/powerpoint/2010/main" val="28584530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F253E"/>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5F021C-3CEB-0FBA-DA89-C9C82E741BB3}"/>
              </a:ext>
            </a:extLst>
          </p:cNvPr>
          <p:cNvSpPr>
            <a:spLocks noGrp="1"/>
          </p:cNvSpPr>
          <p:nvPr>
            <p:ph type="title"/>
          </p:nvPr>
        </p:nvSpPr>
        <p:spPr>
          <a:xfrm>
            <a:off x="914400" y="3429000"/>
            <a:ext cx="4206240" cy="745435"/>
          </a:xfrm>
        </p:spPr>
        <p:txBody>
          <a:bodyPr anchor="t" anchorCtr="0"/>
          <a:lstStyle/>
          <a:p>
            <a:r>
              <a:rPr lang="en-US" dirty="0">
                <a:solidFill>
                  <a:schemeClr val="bg1"/>
                </a:solidFill>
              </a:rPr>
              <a:t>Agenda </a:t>
            </a:r>
          </a:p>
        </p:txBody>
      </p:sp>
      <p:sp>
        <p:nvSpPr>
          <p:cNvPr id="3" name="Text Placeholder 2">
            <a:extLst>
              <a:ext uri="{FF2B5EF4-FFF2-40B4-BE49-F238E27FC236}">
                <a16:creationId xmlns:a16="http://schemas.microsoft.com/office/drawing/2014/main" id="{3C6746B3-AFD9-641E-7CBF-9A783646B368}"/>
              </a:ext>
            </a:extLst>
          </p:cNvPr>
          <p:cNvSpPr>
            <a:spLocks noGrp="1"/>
          </p:cNvSpPr>
          <p:nvPr>
            <p:ph sz="quarter" idx="35"/>
          </p:nvPr>
        </p:nvSpPr>
        <p:spPr>
          <a:xfrm>
            <a:off x="1229590" y="4438374"/>
            <a:ext cx="3575859" cy="1791393"/>
          </a:xfrm>
        </p:spPr>
        <p:txBody>
          <a:bodyPr anchor="t" anchorCtr="0"/>
          <a:lstStyle/>
          <a:p>
            <a:r>
              <a:rPr lang="en-US" dirty="0">
                <a:solidFill>
                  <a:schemeClr val="bg1"/>
                </a:solidFill>
              </a:rPr>
              <a:t>Introduction</a:t>
            </a:r>
          </a:p>
          <a:p>
            <a:r>
              <a:rPr lang="en-US" dirty="0">
                <a:solidFill>
                  <a:schemeClr val="bg1"/>
                </a:solidFill>
              </a:rPr>
              <a:t>Data Gathering and Reading</a:t>
            </a:r>
          </a:p>
          <a:p>
            <a:r>
              <a:rPr lang="en-US" dirty="0">
                <a:solidFill>
                  <a:schemeClr val="bg1"/>
                </a:solidFill>
              </a:rPr>
              <a:t>Data Preprocessing</a:t>
            </a:r>
          </a:p>
          <a:p>
            <a:r>
              <a:rPr lang="en-US" dirty="0">
                <a:solidFill>
                  <a:schemeClr val="bg1"/>
                </a:solidFill>
              </a:rPr>
              <a:t>Key Data Insights</a:t>
            </a:r>
          </a:p>
        </p:txBody>
      </p:sp>
      <p:sp>
        <p:nvSpPr>
          <p:cNvPr id="6" name="TextBox 5">
            <a:extLst>
              <a:ext uri="{FF2B5EF4-FFF2-40B4-BE49-F238E27FC236}">
                <a16:creationId xmlns:a16="http://schemas.microsoft.com/office/drawing/2014/main" id="{0733F196-168E-FCBB-6481-346DA61B1609}"/>
              </a:ext>
            </a:extLst>
          </p:cNvPr>
          <p:cNvSpPr txBox="1"/>
          <p:nvPr/>
        </p:nvSpPr>
        <p:spPr>
          <a:xfrm>
            <a:off x="6096000" y="3429000"/>
            <a:ext cx="4300391" cy="2800767"/>
          </a:xfrm>
          <a:prstGeom prst="rect">
            <a:avLst/>
          </a:prstGeom>
        </p:spPr>
        <p:txBody>
          <a:bodyPr vert="horz" lIns="91440" tIns="45720" rIns="91440" bIns="45720" rtlCol="0" anchor="t" anchorCtr="0">
            <a:normAutofit/>
          </a:bodyPr>
          <a:lstStyle>
            <a:lvl1pPr marL="347472" indent="-228600">
              <a:lnSpc>
                <a:spcPct val="90000"/>
              </a:lnSpc>
              <a:spcBef>
                <a:spcPts val="1000"/>
              </a:spcBef>
              <a:buFont typeface="Arial" panose="020B0604020202020204" pitchFamily="34" charset="0"/>
              <a:buChar char="•"/>
              <a:defRPr sz="2000"/>
            </a:lvl1pPr>
            <a:lvl2pPr marL="685800" indent="-228600">
              <a:lnSpc>
                <a:spcPct val="90000"/>
              </a:lnSpc>
              <a:spcBef>
                <a:spcPts val="500"/>
              </a:spcBef>
              <a:buFont typeface="Arial" panose="020B0604020202020204" pitchFamily="34" charset="0"/>
              <a:buChar char="•"/>
              <a:defRPr sz="20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defRPr sz="2000"/>
            </a:lvl4pPr>
            <a:lvl5pPr marL="2057400" indent="-228600">
              <a:lnSpc>
                <a:spcPct val="90000"/>
              </a:lnSpc>
              <a:spcBef>
                <a:spcPts val="500"/>
              </a:spcBef>
              <a:buFont typeface="Arial" panose="020B0604020202020204" pitchFamily="34" charset="0"/>
              <a:buChar char="•"/>
              <a:defRPr sz="2000"/>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dirty="0">
                <a:solidFill>
                  <a:schemeClr val="bg1"/>
                </a:solidFill>
              </a:rPr>
              <a:t>Feature Engineering</a:t>
            </a:r>
          </a:p>
          <a:p>
            <a:r>
              <a:rPr lang="en-US" dirty="0">
                <a:solidFill>
                  <a:schemeClr val="bg1"/>
                </a:solidFill>
              </a:rPr>
              <a:t>RFM Analysis</a:t>
            </a:r>
          </a:p>
          <a:p>
            <a:r>
              <a:rPr lang="en-US" dirty="0">
                <a:solidFill>
                  <a:schemeClr val="bg1"/>
                </a:solidFill>
              </a:rPr>
              <a:t>Clustering Analysis</a:t>
            </a:r>
          </a:p>
          <a:p>
            <a:r>
              <a:rPr lang="en-US" dirty="0">
                <a:solidFill>
                  <a:schemeClr val="bg1"/>
                </a:solidFill>
              </a:rPr>
              <a:t>Churn Prediction</a:t>
            </a:r>
          </a:p>
          <a:p>
            <a:r>
              <a:rPr lang="en-US" dirty="0">
                <a:solidFill>
                  <a:schemeClr val="bg1"/>
                </a:solidFill>
              </a:rPr>
              <a:t>Deployment</a:t>
            </a:r>
          </a:p>
          <a:p>
            <a:r>
              <a:rPr lang="en-US" dirty="0">
                <a:solidFill>
                  <a:schemeClr val="bg1"/>
                </a:solidFill>
              </a:rPr>
              <a:t>Conclusion</a:t>
            </a:r>
          </a:p>
          <a:p>
            <a:r>
              <a:rPr lang="en-US" dirty="0">
                <a:solidFill>
                  <a:schemeClr val="bg1"/>
                </a:solidFill>
              </a:rPr>
              <a:t>Actionable Recommendations</a:t>
            </a:r>
            <a:endParaRPr lang="en-IN" dirty="0">
              <a:solidFill>
                <a:schemeClr val="bg1"/>
              </a:solidFill>
            </a:endParaRPr>
          </a:p>
        </p:txBody>
      </p:sp>
    </p:spTree>
    <p:extLst>
      <p:ext uri="{BB962C8B-B14F-4D97-AF65-F5344CB8AC3E}">
        <p14:creationId xmlns:p14="http://schemas.microsoft.com/office/powerpoint/2010/main" val="14850807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43FEE31-6D40-CF05-1F65-5BA301662D97}"/>
              </a:ext>
            </a:extLst>
          </p:cNvPr>
          <p:cNvSpPr/>
          <p:nvPr/>
        </p:nvSpPr>
        <p:spPr>
          <a:xfrm>
            <a:off x="5943600" y="1"/>
            <a:ext cx="6248400" cy="6858000"/>
          </a:xfrm>
          <a:prstGeom prst="rect">
            <a:avLst/>
          </a:prstGeom>
          <a:solidFill>
            <a:srgbClr val="0F253E"/>
          </a:solidFill>
        </p:spPr>
        <p:style>
          <a:lnRef idx="3">
            <a:schemeClr val="lt1"/>
          </a:lnRef>
          <a:fillRef idx="1">
            <a:schemeClr val="accent1"/>
          </a:fillRef>
          <a:effectRef idx="1">
            <a:schemeClr val="accent1"/>
          </a:effectRef>
          <a:fontRef idx="minor">
            <a:schemeClr val="lt1"/>
          </a:fontRef>
        </p:style>
        <p:txBody>
          <a:bodyPr rtlCol="0" anchor="ctr"/>
          <a:lstStyle/>
          <a:p>
            <a:pPr algn="ctr"/>
            <a:endParaRPr lang="en-IN"/>
          </a:p>
        </p:txBody>
      </p:sp>
      <p:sp>
        <p:nvSpPr>
          <p:cNvPr id="2" name="Title 3">
            <a:extLst>
              <a:ext uri="{FF2B5EF4-FFF2-40B4-BE49-F238E27FC236}">
                <a16:creationId xmlns:a16="http://schemas.microsoft.com/office/drawing/2014/main" id="{87F62747-BE2B-10F7-5355-C01C2B166525}"/>
              </a:ext>
            </a:extLst>
          </p:cNvPr>
          <p:cNvSpPr txBox="1">
            <a:spLocks/>
          </p:cNvSpPr>
          <p:nvPr/>
        </p:nvSpPr>
        <p:spPr>
          <a:xfrm>
            <a:off x="598032" y="594865"/>
            <a:ext cx="5107239" cy="61277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4000" b="1" dirty="0">
                <a:latin typeface="Calibri" panose="020F0502020204030204" pitchFamily="34" charset="0"/>
                <a:ea typeface="Calibri" panose="020F0502020204030204" pitchFamily="34" charset="0"/>
                <a:cs typeface="Calibri" panose="020F0502020204030204" pitchFamily="34" charset="0"/>
              </a:rPr>
              <a:t>Introduction</a:t>
            </a:r>
          </a:p>
        </p:txBody>
      </p:sp>
      <p:sp>
        <p:nvSpPr>
          <p:cNvPr id="3" name="Content Placeholder 4">
            <a:extLst>
              <a:ext uri="{FF2B5EF4-FFF2-40B4-BE49-F238E27FC236}">
                <a16:creationId xmlns:a16="http://schemas.microsoft.com/office/drawing/2014/main" id="{6662D619-C480-D278-F3B2-71674A27CBFC}"/>
              </a:ext>
            </a:extLst>
          </p:cNvPr>
          <p:cNvSpPr txBox="1">
            <a:spLocks/>
          </p:cNvSpPr>
          <p:nvPr/>
        </p:nvSpPr>
        <p:spPr>
          <a:xfrm>
            <a:off x="671793" y="1659836"/>
            <a:ext cx="4959718" cy="147732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b="1" u="sng" dirty="0"/>
              <a:t>Objective:</a:t>
            </a:r>
          </a:p>
          <a:p>
            <a:pPr marL="0" indent="0">
              <a:buFont typeface="Arial" panose="020B0604020202020204" pitchFamily="34" charset="0"/>
              <a:buNone/>
            </a:pPr>
            <a:r>
              <a:rPr lang="en-US" sz="2000" dirty="0"/>
              <a:t>Segment customers based on behavior and predict churn to improve retention and profitability.</a:t>
            </a:r>
          </a:p>
          <a:p>
            <a:pPr marL="0" indent="0">
              <a:buFont typeface="Arial" panose="020B0604020202020204" pitchFamily="34" charset="0"/>
              <a:buNone/>
            </a:pPr>
            <a:endParaRPr lang="en-US" sz="2000" dirty="0"/>
          </a:p>
          <a:p>
            <a:pPr marL="0" indent="0">
              <a:buFont typeface="Arial" panose="020B0604020202020204" pitchFamily="34" charset="0"/>
              <a:buNone/>
            </a:pPr>
            <a:endParaRPr lang="en-IN" sz="2000" dirty="0"/>
          </a:p>
        </p:txBody>
      </p:sp>
      <p:sp>
        <p:nvSpPr>
          <p:cNvPr id="4" name="Title 3">
            <a:extLst>
              <a:ext uri="{FF2B5EF4-FFF2-40B4-BE49-F238E27FC236}">
                <a16:creationId xmlns:a16="http://schemas.microsoft.com/office/drawing/2014/main" id="{75B58279-46C1-C647-D857-8E265CB879E0}"/>
              </a:ext>
            </a:extLst>
          </p:cNvPr>
          <p:cNvSpPr txBox="1">
            <a:spLocks/>
          </p:cNvSpPr>
          <p:nvPr/>
        </p:nvSpPr>
        <p:spPr>
          <a:xfrm>
            <a:off x="6774881" y="795229"/>
            <a:ext cx="5107239" cy="612775"/>
          </a:xfrm>
          <a:prstGeom prst="rect">
            <a:avLst/>
          </a:prstGeom>
        </p:spPr>
        <p:txBody>
          <a:bodyPr vert="horz" lIns="0" tIns="0" rIns="0" bIns="0" rtlCol="0" anchor="ctr">
            <a:normAutofit/>
          </a:bodyPr>
          <a:lstStyle>
            <a:lvl1pPr algn="l" defTabSz="914400" rtl="0" eaLnBrk="1" latinLnBrk="0" hangingPunct="1">
              <a:lnSpc>
                <a:spcPct val="90000"/>
              </a:lnSpc>
              <a:spcBef>
                <a:spcPct val="0"/>
              </a:spcBef>
              <a:buNone/>
              <a:defRPr sz="3400" b="1" kern="1200">
                <a:solidFill>
                  <a:schemeClr val="tx1"/>
                </a:solidFill>
                <a:latin typeface="Calibri" panose="020F0502020204030204" pitchFamily="34" charset="0"/>
                <a:ea typeface="+mj-ea"/>
                <a:cs typeface="+mj-cs"/>
              </a:defRPr>
            </a:lvl1pPr>
          </a:lstStyle>
          <a:p>
            <a:r>
              <a:rPr lang="en-IN" dirty="0">
                <a:solidFill>
                  <a:schemeClr val="bg1"/>
                </a:solidFill>
              </a:rPr>
              <a:t>Key Questions:</a:t>
            </a:r>
          </a:p>
        </p:txBody>
      </p:sp>
      <p:sp>
        <p:nvSpPr>
          <p:cNvPr id="5" name="TextBox 4">
            <a:extLst>
              <a:ext uri="{FF2B5EF4-FFF2-40B4-BE49-F238E27FC236}">
                <a16:creationId xmlns:a16="http://schemas.microsoft.com/office/drawing/2014/main" id="{7EEF2267-6D12-D805-6E18-3E4BE7D4BD98}"/>
              </a:ext>
            </a:extLst>
          </p:cNvPr>
          <p:cNvSpPr txBox="1"/>
          <p:nvPr/>
        </p:nvSpPr>
        <p:spPr>
          <a:xfrm>
            <a:off x="6510669" y="1749092"/>
            <a:ext cx="5536019" cy="2776145"/>
          </a:xfrm>
          <a:prstGeom prst="rect">
            <a:avLst/>
          </a:prstGeom>
          <a:noFill/>
        </p:spPr>
        <p:txBody>
          <a:bodyPr wrap="square">
            <a:spAutoFit/>
          </a:bodyPr>
          <a:lstStyle/>
          <a:p>
            <a:pPr algn="l">
              <a:lnSpc>
                <a:spcPct val="300000"/>
              </a:lnSpc>
              <a:spcBef>
                <a:spcPts val="300"/>
              </a:spcBef>
            </a:pPr>
            <a:r>
              <a:rPr lang="en-US" sz="2000" b="1" i="0" dirty="0">
                <a:solidFill>
                  <a:srgbClr val="F8FAFF"/>
                </a:solidFill>
                <a:effectLst/>
                <a:latin typeface="Calibri" panose="020F0502020204030204" pitchFamily="34" charset="0"/>
                <a:ea typeface="Calibri" panose="020F0502020204030204" pitchFamily="34" charset="0"/>
                <a:cs typeface="Calibri" panose="020F0502020204030204" pitchFamily="34" charset="0"/>
              </a:rPr>
              <a:t>Q .  Who are the </a:t>
            </a:r>
            <a:r>
              <a:rPr lang="en-US" sz="2000" b="1" i="0" dirty="0">
                <a:solidFill>
                  <a:schemeClr val="accent4"/>
                </a:solidFill>
                <a:effectLst/>
                <a:latin typeface="Calibri" panose="020F0502020204030204" pitchFamily="34" charset="0"/>
                <a:ea typeface="Calibri" panose="020F0502020204030204" pitchFamily="34" charset="0"/>
                <a:cs typeface="Calibri" panose="020F0502020204030204" pitchFamily="34" charset="0"/>
              </a:rPr>
              <a:t>most valuable customers ?</a:t>
            </a:r>
          </a:p>
          <a:p>
            <a:pPr algn="l">
              <a:lnSpc>
                <a:spcPct val="300000"/>
              </a:lnSpc>
              <a:spcBef>
                <a:spcPts val="300"/>
              </a:spcBef>
            </a:pPr>
            <a:r>
              <a:rPr lang="en-US" sz="2000" b="1" i="0" dirty="0">
                <a:solidFill>
                  <a:srgbClr val="F8FAFF"/>
                </a:solidFill>
                <a:effectLst/>
                <a:latin typeface="Calibri" panose="020F0502020204030204" pitchFamily="34" charset="0"/>
                <a:ea typeface="Calibri" panose="020F0502020204030204" pitchFamily="34" charset="0"/>
                <a:cs typeface="Calibri" panose="020F0502020204030204" pitchFamily="34" charset="0"/>
              </a:rPr>
              <a:t>Q .  Which customers are at </a:t>
            </a:r>
            <a:r>
              <a:rPr lang="en-US" sz="2000" b="1" i="0" dirty="0">
                <a:solidFill>
                  <a:srgbClr val="FE5854"/>
                </a:solidFill>
                <a:effectLst/>
                <a:latin typeface="Calibri" panose="020F0502020204030204" pitchFamily="34" charset="0"/>
                <a:ea typeface="Calibri" panose="020F0502020204030204" pitchFamily="34" charset="0"/>
                <a:cs typeface="Calibri" panose="020F0502020204030204" pitchFamily="34" charset="0"/>
              </a:rPr>
              <a:t>risk of churn ?</a:t>
            </a:r>
          </a:p>
          <a:p>
            <a:pPr algn="l">
              <a:lnSpc>
                <a:spcPct val="300000"/>
              </a:lnSpc>
              <a:spcBef>
                <a:spcPts val="300"/>
              </a:spcBef>
            </a:pPr>
            <a:r>
              <a:rPr lang="en-US" sz="2000" b="1" i="0" dirty="0">
                <a:solidFill>
                  <a:srgbClr val="F8FAFF"/>
                </a:solidFill>
                <a:effectLst/>
                <a:latin typeface="Calibri" panose="020F0502020204030204" pitchFamily="34" charset="0"/>
                <a:ea typeface="Calibri" panose="020F0502020204030204" pitchFamily="34" charset="0"/>
                <a:cs typeface="Calibri" panose="020F0502020204030204" pitchFamily="34" charset="0"/>
              </a:rPr>
              <a:t>Q .  How can we </a:t>
            </a:r>
            <a:r>
              <a:rPr lang="en-US" sz="2000" b="1" i="0" dirty="0">
                <a:solidFill>
                  <a:srgbClr val="00B050"/>
                </a:solidFill>
                <a:effectLst/>
                <a:latin typeface="Calibri" panose="020F0502020204030204" pitchFamily="34" charset="0"/>
                <a:ea typeface="Calibri" panose="020F0502020204030204" pitchFamily="34" charset="0"/>
                <a:cs typeface="Calibri" panose="020F0502020204030204" pitchFamily="34" charset="0"/>
              </a:rPr>
              <a:t>improve customer engagement ?</a:t>
            </a:r>
          </a:p>
        </p:txBody>
      </p:sp>
      <p:sp>
        <p:nvSpPr>
          <p:cNvPr id="6" name="TextBox 5">
            <a:extLst>
              <a:ext uri="{FF2B5EF4-FFF2-40B4-BE49-F238E27FC236}">
                <a16:creationId xmlns:a16="http://schemas.microsoft.com/office/drawing/2014/main" id="{E63D087B-5BD2-1DA6-6840-7E09E022A637}"/>
              </a:ext>
            </a:extLst>
          </p:cNvPr>
          <p:cNvSpPr txBox="1"/>
          <p:nvPr/>
        </p:nvSpPr>
        <p:spPr>
          <a:xfrm>
            <a:off x="671793" y="3428782"/>
            <a:ext cx="6103088" cy="2126864"/>
          </a:xfrm>
          <a:prstGeom prst="rect">
            <a:avLst/>
          </a:prstGeom>
          <a:noFill/>
        </p:spPr>
        <p:txBody>
          <a:bodyPr wrap="square">
            <a:spAutoFit/>
          </a:bodyPr>
          <a:lstStyle/>
          <a:p>
            <a:pPr marL="0" indent="0">
              <a:lnSpc>
                <a:spcPct val="150000"/>
              </a:lnSpc>
              <a:buNone/>
            </a:pPr>
            <a:r>
              <a:rPr lang="en-US" b="1" u="sng" dirty="0">
                <a:latin typeface="Calibri" panose="020F0502020204030204" pitchFamily="34" charset="0"/>
                <a:ea typeface="Calibri" panose="020F0502020204030204" pitchFamily="34" charset="0"/>
                <a:cs typeface="Calibri" panose="020F0502020204030204" pitchFamily="34" charset="0"/>
              </a:rPr>
              <a:t>Tools Used: </a:t>
            </a:r>
          </a:p>
          <a:p>
            <a:pPr marL="285750" indent="-285750">
              <a:lnSpc>
                <a:spcPct val="150000"/>
              </a:lnSpc>
              <a:buFont typeface="Arial" panose="020B0604020202020204" pitchFamily="34" charset="0"/>
              <a:buChar char="•"/>
            </a:pPr>
            <a:r>
              <a:rPr lang="en-US" dirty="0">
                <a:latin typeface="Calibri" panose="020F0502020204030204" pitchFamily="34" charset="0"/>
                <a:ea typeface="Calibri" panose="020F0502020204030204" pitchFamily="34" charset="0"/>
                <a:cs typeface="Calibri" panose="020F0502020204030204" pitchFamily="34" charset="0"/>
              </a:rPr>
              <a:t>Python, </a:t>
            </a:r>
          </a:p>
          <a:p>
            <a:pPr marL="285750" indent="-285750">
              <a:lnSpc>
                <a:spcPct val="150000"/>
              </a:lnSpc>
              <a:buFont typeface="Arial" panose="020B0604020202020204" pitchFamily="34" charset="0"/>
              <a:buChar char="•"/>
            </a:pPr>
            <a:r>
              <a:rPr lang="en-US" dirty="0">
                <a:latin typeface="Calibri" panose="020F0502020204030204" pitchFamily="34" charset="0"/>
                <a:ea typeface="Calibri" panose="020F0502020204030204" pitchFamily="34" charset="0"/>
                <a:cs typeface="Calibri" panose="020F0502020204030204" pitchFamily="34" charset="0"/>
              </a:rPr>
              <a:t>Machine Learning, </a:t>
            </a:r>
          </a:p>
          <a:p>
            <a:pPr marL="285750" indent="-285750">
              <a:lnSpc>
                <a:spcPct val="150000"/>
              </a:lnSpc>
              <a:buFont typeface="Arial" panose="020B0604020202020204" pitchFamily="34" charset="0"/>
              <a:buChar char="•"/>
            </a:pPr>
            <a:r>
              <a:rPr lang="en-US" dirty="0">
                <a:latin typeface="Calibri" panose="020F0502020204030204" pitchFamily="34" charset="0"/>
                <a:ea typeface="Calibri" panose="020F0502020204030204" pitchFamily="34" charset="0"/>
                <a:cs typeface="Calibri" panose="020F0502020204030204" pitchFamily="34" charset="0"/>
              </a:rPr>
              <a:t>RFM Analysis, </a:t>
            </a:r>
          </a:p>
          <a:p>
            <a:pPr marL="285750" indent="-285750">
              <a:lnSpc>
                <a:spcPct val="150000"/>
              </a:lnSpc>
              <a:buFont typeface="Arial" panose="020B0604020202020204" pitchFamily="34" charset="0"/>
              <a:buChar char="•"/>
            </a:pPr>
            <a:r>
              <a:rPr lang="en-US" dirty="0">
                <a:latin typeface="Calibri" panose="020F0502020204030204" pitchFamily="34" charset="0"/>
                <a:ea typeface="Calibri" panose="020F0502020204030204" pitchFamily="34" charset="0"/>
                <a:cs typeface="Calibri" panose="020F0502020204030204" pitchFamily="34" charset="0"/>
              </a:rPr>
              <a:t>Clustering.</a:t>
            </a:r>
          </a:p>
        </p:txBody>
      </p:sp>
    </p:spTree>
    <p:extLst>
      <p:ext uri="{BB962C8B-B14F-4D97-AF65-F5344CB8AC3E}">
        <p14:creationId xmlns:p14="http://schemas.microsoft.com/office/powerpoint/2010/main" val="34096883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59D44E3-87A0-5411-0DEA-C72403E8E1C9}"/>
              </a:ext>
            </a:extLst>
          </p:cNvPr>
          <p:cNvPicPr>
            <a:picLocks noChangeAspect="1"/>
          </p:cNvPicPr>
          <p:nvPr/>
        </p:nvPicPr>
        <p:blipFill>
          <a:blip r:embed="rId2">
            <a:biLevel thresh="25000"/>
            <a:alphaModFix amt="21000"/>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1720163" y="1234837"/>
            <a:ext cx="4388324" cy="4388324"/>
          </a:xfrm>
          <a:prstGeom prst="rect">
            <a:avLst/>
          </a:prstGeom>
        </p:spPr>
      </p:pic>
      <p:pic>
        <p:nvPicPr>
          <p:cNvPr id="3" name="Picture 2">
            <a:extLst>
              <a:ext uri="{FF2B5EF4-FFF2-40B4-BE49-F238E27FC236}">
                <a16:creationId xmlns:a16="http://schemas.microsoft.com/office/drawing/2014/main" id="{0DE73010-E275-D365-7750-7D5E07C12CD3}"/>
              </a:ext>
            </a:extLst>
          </p:cNvPr>
          <p:cNvPicPr>
            <a:picLocks noChangeAspect="1"/>
          </p:cNvPicPr>
          <p:nvPr/>
        </p:nvPicPr>
        <p:blipFill>
          <a:blip r:embed="rId4">
            <a:duotone>
              <a:schemeClr val="accent1">
                <a:shade val="45000"/>
                <a:satMod val="135000"/>
              </a:schemeClr>
              <a:prstClr val="white"/>
            </a:duotone>
          </a:blip>
          <a:stretch>
            <a:fillRect/>
          </a:stretch>
        </p:blipFill>
        <p:spPr>
          <a:xfrm rot="20943577">
            <a:off x="6690343" y="3112700"/>
            <a:ext cx="701101" cy="701101"/>
          </a:xfrm>
          <a:prstGeom prst="rect">
            <a:avLst/>
          </a:prstGeom>
        </p:spPr>
      </p:pic>
      <p:pic>
        <p:nvPicPr>
          <p:cNvPr id="4" name="Picture 3">
            <a:extLst>
              <a:ext uri="{FF2B5EF4-FFF2-40B4-BE49-F238E27FC236}">
                <a16:creationId xmlns:a16="http://schemas.microsoft.com/office/drawing/2014/main" id="{0EE9F931-1BBE-73DD-B421-71F32D4BC860}"/>
              </a:ext>
            </a:extLst>
          </p:cNvPr>
          <p:cNvPicPr>
            <a:picLocks noChangeAspect="1"/>
          </p:cNvPicPr>
          <p:nvPr/>
        </p:nvPicPr>
        <p:blipFill>
          <a:blip r:embed="rId4">
            <a:duotone>
              <a:schemeClr val="accent1">
                <a:shade val="45000"/>
                <a:satMod val="135000"/>
              </a:schemeClr>
              <a:prstClr val="white"/>
            </a:duotone>
          </a:blip>
          <a:stretch>
            <a:fillRect/>
          </a:stretch>
        </p:blipFill>
        <p:spPr>
          <a:xfrm rot="532551" flipH="1">
            <a:off x="6924479" y="431052"/>
            <a:ext cx="701101" cy="701101"/>
          </a:xfrm>
          <a:prstGeom prst="rect">
            <a:avLst/>
          </a:prstGeom>
        </p:spPr>
      </p:pic>
      <p:grpSp>
        <p:nvGrpSpPr>
          <p:cNvPr id="5" name="Group 4">
            <a:extLst>
              <a:ext uri="{FF2B5EF4-FFF2-40B4-BE49-F238E27FC236}">
                <a16:creationId xmlns:a16="http://schemas.microsoft.com/office/drawing/2014/main" id="{B5FCE53E-09F1-C97F-AFA8-0DB30F7E5F9B}"/>
              </a:ext>
            </a:extLst>
          </p:cNvPr>
          <p:cNvGrpSpPr/>
          <p:nvPr/>
        </p:nvGrpSpPr>
        <p:grpSpPr>
          <a:xfrm>
            <a:off x="6442848" y="1610792"/>
            <a:ext cx="1454797" cy="831944"/>
            <a:chOff x="6785257" y="5867269"/>
            <a:chExt cx="1454797" cy="831944"/>
          </a:xfrm>
        </p:grpSpPr>
        <p:sp>
          <p:nvSpPr>
            <p:cNvPr id="6" name="Rectangle 5">
              <a:extLst>
                <a:ext uri="{FF2B5EF4-FFF2-40B4-BE49-F238E27FC236}">
                  <a16:creationId xmlns:a16="http://schemas.microsoft.com/office/drawing/2014/main" id="{10549013-A8EB-430C-2C5B-23D505DCAAF9}"/>
                </a:ext>
              </a:extLst>
            </p:cNvPr>
            <p:cNvSpPr/>
            <p:nvPr/>
          </p:nvSpPr>
          <p:spPr>
            <a:xfrm rot="19413298">
              <a:off x="6785257" y="6258683"/>
              <a:ext cx="1454797" cy="132741"/>
            </a:xfrm>
            <a:prstGeom prst="rect">
              <a:avLst/>
            </a:prstGeom>
            <a:solidFill>
              <a:srgbClr val="96AC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7" name="Group 6">
              <a:extLst>
                <a:ext uri="{FF2B5EF4-FFF2-40B4-BE49-F238E27FC236}">
                  <a16:creationId xmlns:a16="http://schemas.microsoft.com/office/drawing/2014/main" id="{43B5A343-C28A-78A9-7E2F-A747EF11A2EB}"/>
                </a:ext>
              </a:extLst>
            </p:cNvPr>
            <p:cNvGrpSpPr/>
            <p:nvPr/>
          </p:nvGrpSpPr>
          <p:grpSpPr>
            <a:xfrm>
              <a:off x="6960096" y="5867269"/>
              <a:ext cx="1083991" cy="831944"/>
              <a:chOff x="7304294" y="5502250"/>
              <a:chExt cx="1083991" cy="831944"/>
            </a:xfrm>
            <a:gradFill>
              <a:gsLst>
                <a:gs pos="0">
                  <a:schemeClr val="accent1">
                    <a:lumMod val="44000"/>
                    <a:lumOff val="56000"/>
                  </a:schemeClr>
                </a:gs>
                <a:gs pos="100000">
                  <a:schemeClr val="accent1">
                    <a:lumMod val="99000"/>
                    <a:lumOff val="1000"/>
                  </a:schemeClr>
                </a:gs>
              </a:gsLst>
              <a:lin ang="2700000" scaled="1"/>
            </a:gradFill>
            <a:effectLst/>
          </p:grpSpPr>
          <p:sp>
            <p:nvSpPr>
              <p:cNvPr id="8" name="Right Triangle 7">
                <a:extLst>
                  <a:ext uri="{FF2B5EF4-FFF2-40B4-BE49-F238E27FC236}">
                    <a16:creationId xmlns:a16="http://schemas.microsoft.com/office/drawing/2014/main" id="{23C37F0F-8C32-EBE6-51B2-BFA446D3F975}"/>
                  </a:ext>
                </a:extLst>
              </p:cNvPr>
              <p:cNvSpPr/>
              <p:nvPr/>
            </p:nvSpPr>
            <p:spPr>
              <a:xfrm rot="5734655">
                <a:off x="7972756" y="5647355"/>
                <a:ext cx="194582" cy="217942"/>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Triangle 8">
                <a:extLst>
                  <a:ext uri="{FF2B5EF4-FFF2-40B4-BE49-F238E27FC236}">
                    <a16:creationId xmlns:a16="http://schemas.microsoft.com/office/drawing/2014/main" id="{48879CCD-ECB3-37ED-9782-118EB9B1866C}"/>
                  </a:ext>
                </a:extLst>
              </p:cNvPr>
              <p:cNvSpPr/>
              <p:nvPr/>
            </p:nvSpPr>
            <p:spPr>
              <a:xfrm rot="5734655">
                <a:off x="7752278" y="5803931"/>
                <a:ext cx="194582" cy="217942"/>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ight Triangle 9">
                <a:extLst>
                  <a:ext uri="{FF2B5EF4-FFF2-40B4-BE49-F238E27FC236}">
                    <a16:creationId xmlns:a16="http://schemas.microsoft.com/office/drawing/2014/main" id="{A4CB5269-2DCA-A034-49F1-AD057800D484}"/>
                  </a:ext>
                </a:extLst>
              </p:cNvPr>
              <p:cNvSpPr/>
              <p:nvPr/>
            </p:nvSpPr>
            <p:spPr>
              <a:xfrm rot="5734655">
                <a:off x="7522591" y="5975229"/>
                <a:ext cx="194582" cy="217942"/>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Triangle 10">
                <a:extLst>
                  <a:ext uri="{FF2B5EF4-FFF2-40B4-BE49-F238E27FC236}">
                    <a16:creationId xmlns:a16="http://schemas.microsoft.com/office/drawing/2014/main" id="{86333E68-DC70-2B2E-E7F4-0EC2A370F187}"/>
                  </a:ext>
                </a:extLst>
              </p:cNvPr>
              <p:cNvSpPr/>
              <p:nvPr/>
            </p:nvSpPr>
            <p:spPr>
              <a:xfrm rot="5734655">
                <a:off x="7315974" y="6127932"/>
                <a:ext cx="194582" cy="217942"/>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ight Triangle 11">
                <a:extLst>
                  <a:ext uri="{FF2B5EF4-FFF2-40B4-BE49-F238E27FC236}">
                    <a16:creationId xmlns:a16="http://schemas.microsoft.com/office/drawing/2014/main" id="{1B8312D5-5D3E-0E60-F92D-C1418F98FB6A}"/>
                  </a:ext>
                </a:extLst>
              </p:cNvPr>
              <p:cNvSpPr/>
              <p:nvPr/>
            </p:nvSpPr>
            <p:spPr>
              <a:xfrm rot="5734655">
                <a:off x="8182023" y="5490570"/>
                <a:ext cx="194582" cy="217942"/>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13" name="Group 12">
            <a:extLst>
              <a:ext uri="{FF2B5EF4-FFF2-40B4-BE49-F238E27FC236}">
                <a16:creationId xmlns:a16="http://schemas.microsoft.com/office/drawing/2014/main" id="{BA6E345A-F3DA-06B5-BAF2-09FAC2711546}"/>
              </a:ext>
            </a:extLst>
          </p:cNvPr>
          <p:cNvGrpSpPr/>
          <p:nvPr/>
        </p:nvGrpSpPr>
        <p:grpSpPr>
          <a:xfrm rot="4246982">
            <a:off x="6451874" y="677596"/>
            <a:ext cx="1454797" cy="831944"/>
            <a:chOff x="6785257" y="5867269"/>
            <a:chExt cx="1454797" cy="831944"/>
          </a:xfrm>
        </p:grpSpPr>
        <p:sp>
          <p:nvSpPr>
            <p:cNvPr id="14" name="Rectangle 13">
              <a:extLst>
                <a:ext uri="{FF2B5EF4-FFF2-40B4-BE49-F238E27FC236}">
                  <a16:creationId xmlns:a16="http://schemas.microsoft.com/office/drawing/2014/main" id="{41B8B737-714F-E173-FE03-C80BE82B370F}"/>
                </a:ext>
              </a:extLst>
            </p:cNvPr>
            <p:cNvSpPr/>
            <p:nvPr/>
          </p:nvSpPr>
          <p:spPr>
            <a:xfrm rot="19413298">
              <a:off x="6785257" y="6258683"/>
              <a:ext cx="1454797" cy="132741"/>
            </a:xfrm>
            <a:prstGeom prst="rect">
              <a:avLst/>
            </a:prstGeom>
            <a:solidFill>
              <a:srgbClr val="96AC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772EE6C4-D1A4-D9D9-925C-1AC6EAAB4CE1}"/>
                </a:ext>
              </a:extLst>
            </p:cNvPr>
            <p:cNvGrpSpPr/>
            <p:nvPr/>
          </p:nvGrpSpPr>
          <p:grpSpPr>
            <a:xfrm>
              <a:off x="6960096" y="5867269"/>
              <a:ext cx="1083991" cy="831944"/>
              <a:chOff x="7304294" y="5502250"/>
              <a:chExt cx="1083991" cy="831944"/>
            </a:xfrm>
            <a:gradFill>
              <a:gsLst>
                <a:gs pos="0">
                  <a:schemeClr val="accent1">
                    <a:lumMod val="44000"/>
                    <a:lumOff val="56000"/>
                  </a:schemeClr>
                </a:gs>
                <a:gs pos="100000">
                  <a:schemeClr val="accent1">
                    <a:lumMod val="99000"/>
                    <a:lumOff val="1000"/>
                  </a:schemeClr>
                </a:gs>
              </a:gsLst>
              <a:lin ang="2700000" scaled="1"/>
            </a:gradFill>
            <a:effectLst/>
          </p:grpSpPr>
          <p:sp>
            <p:nvSpPr>
              <p:cNvPr id="16" name="Right Triangle 15">
                <a:extLst>
                  <a:ext uri="{FF2B5EF4-FFF2-40B4-BE49-F238E27FC236}">
                    <a16:creationId xmlns:a16="http://schemas.microsoft.com/office/drawing/2014/main" id="{A8BA6A79-CE2C-488A-E444-6814F5A15373}"/>
                  </a:ext>
                </a:extLst>
              </p:cNvPr>
              <p:cNvSpPr/>
              <p:nvPr/>
            </p:nvSpPr>
            <p:spPr>
              <a:xfrm rot="5734655">
                <a:off x="7972756" y="5647355"/>
                <a:ext cx="194582" cy="217942"/>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ight Triangle 16">
                <a:extLst>
                  <a:ext uri="{FF2B5EF4-FFF2-40B4-BE49-F238E27FC236}">
                    <a16:creationId xmlns:a16="http://schemas.microsoft.com/office/drawing/2014/main" id="{6D37967A-41C2-A449-AF8E-4AB5FFF22887}"/>
                  </a:ext>
                </a:extLst>
              </p:cNvPr>
              <p:cNvSpPr/>
              <p:nvPr/>
            </p:nvSpPr>
            <p:spPr>
              <a:xfrm rot="5734655">
                <a:off x="7752278" y="5803931"/>
                <a:ext cx="194582" cy="217942"/>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ight Triangle 17">
                <a:extLst>
                  <a:ext uri="{FF2B5EF4-FFF2-40B4-BE49-F238E27FC236}">
                    <a16:creationId xmlns:a16="http://schemas.microsoft.com/office/drawing/2014/main" id="{0CFDD257-EF26-1AA2-C34E-4FCAB4D8E866}"/>
                  </a:ext>
                </a:extLst>
              </p:cNvPr>
              <p:cNvSpPr/>
              <p:nvPr/>
            </p:nvSpPr>
            <p:spPr>
              <a:xfrm rot="5734655">
                <a:off x="7522591" y="5975229"/>
                <a:ext cx="194582" cy="217942"/>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ight Triangle 18">
                <a:extLst>
                  <a:ext uri="{FF2B5EF4-FFF2-40B4-BE49-F238E27FC236}">
                    <a16:creationId xmlns:a16="http://schemas.microsoft.com/office/drawing/2014/main" id="{FD995B02-1CFD-37FC-FE97-44D338AF4172}"/>
                  </a:ext>
                </a:extLst>
              </p:cNvPr>
              <p:cNvSpPr/>
              <p:nvPr/>
            </p:nvSpPr>
            <p:spPr>
              <a:xfrm rot="5734655">
                <a:off x="7315974" y="6127932"/>
                <a:ext cx="194582" cy="217942"/>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ight Triangle 19">
                <a:extLst>
                  <a:ext uri="{FF2B5EF4-FFF2-40B4-BE49-F238E27FC236}">
                    <a16:creationId xmlns:a16="http://schemas.microsoft.com/office/drawing/2014/main" id="{E0B7B375-D4A2-6824-0F29-918A54C4C9F3}"/>
                  </a:ext>
                </a:extLst>
              </p:cNvPr>
              <p:cNvSpPr/>
              <p:nvPr/>
            </p:nvSpPr>
            <p:spPr>
              <a:xfrm rot="5734655">
                <a:off x="8182023" y="5490570"/>
                <a:ext cx="194582" cy="217942"/>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21" name="Group 20">
            <a:extLst>
              <a:ext uri="{FF2B5EF4-FFF2-40B4-BE49-F238E27FC236}">
                <a16:creationId xmlns:a16="http://schemas.microsoft.com/office/drawing/2014/main" id="{FACCBAAC-3AEF-EC23-26AC-CBBCE72B68A8}"/>
              </a:ext>
            </a:extLst>
          </p:cNvPr>
          <p:cNvGrpSpPr/>
          <p:nvPr/>
        </p:nvGrpSpPr>
        <p:grpSpPr>
          <a:xfrm rot="3763409">
            <a:off x="6442791" y="2525174"/>
            <a:ext cx="1454797" cy="831944"/>
            <a:chOff x="6785257" y="5867269"/>
            <a:chExt cx="1454797" cy="831944"/>
          </a:xfrm>
        </p:grpSpPr>
        <p:sp>
          <p:nvSpPr>
            <p:cNvPr id="22" name="Rectangle 21">
              <a:extLst>
                <a:ext uri="{FF2B5EF4-FFF2-40B4-BE49-F238E27FC236}">
                  <a16:creationId xmlns:a16="http://schemas.microsoft.com/office/drawing/2014/main" id="{ED1F731E-A24D-C2B2-96EC-1D96285DF86A}"/>
                </a:ext>
              </a:extLst>
            </p:cNvPr>
            <p:cNvSpPr/>
            <p:nvPr/>
          </p:nvSpPr>
          <p:spPr>
            <a:xfrm rot="19413298">
              <a:off x="6785257" y="6258683"/>
              <a:ext cx="1454797" cy="132741"/>
            </a:xfrm>
            <a:prstGeom prst="rect">
              <a:avLst/>
            </a:prstGeom>
            <a:solidFill>
              <a:srgbClr val="96AC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36F1A381-6C36-61F4-A655-43AD7AC91A07}"/>
                </a:ext>
              </a:extLst>
            </p:cNvPr>
            <p:cNvGrpSpPr/>
            <p:nvPr/>
          </p:nvGrpSpPr>
          <p:grpSpPr>
            <a:xfrm>
              <a:off x="6960096" y="5867269"/>
              <a:ext cx="1083991" cy="831944"/>
              <a:chOff x="7304294" y="5502250"/>
              <a:chExt cx="1083991" cy="831944"/>
            </a:xfrm>
            <a:gradFill>
              <a:gsLst>
                <a:gs pos="0">
                  <a:schemeClr val="accent1">
                    <a:lumMod val="44000"/>
                    <a:lumOff val="56000"/>
                  </a:schemeClr>
                </a:gs>
                <a:gs pos="100000">
                  <a:schemeClr val="accent1">
                    <a:lumMod val="99000"/>
                    <a:lumOff val="1000"/>
                  </a:schemeClr>
                </a:gs>
              </a:gsLst>
              <a:lin ang="2700000" scaled="1"/>
            </a:gradFill>
            <a:effectLst/>
          </p:grpSpPr>
          <p:sp>
            <p:nvSpPr>
              <p:cNvPr id="24" name="Right Triangle 23">
                <a:extLst>
                  <a:ext uri="{FF2B5EF4-FFF2-40B4-BE49-F238E27FC236}">
                    <a16:creationId xmlns:a16="http://schemas.microsoft.com/office/drawing/2014/main" id="{A3EFC90F-503A-5557-3DC5-21D46ECCF851}"/>
                  </a:ext>
                </a:extLst>
              </p:cNvPr>
              <p:cNvSpPr/>
              <p:nvPr/>
            </p:nvSpPr>
            <p:spPr>
              <a:xfrm rot="5734655">
                <a:off x="7972756" y="5647355"/>
                <a:ext cx="194582" cy="217942"/>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ight Triangle 24">
                <a:extLst>
                  <a:ext uri="{FF2B5EF4-FFF2-40B4-BE49-F238E27FC236}">
                    <a16:creationId xmlns:a16="http://schemas.microsoft.com/office/drawing/2014/main" id="{604C4C55-5930-E171-2245-C685D0A975BF}"/>
                  </a:ext>
                </a:extLst>
              </p:cNvPr>
              <p:cNvSpPr/>
              <p:nvPr/>
            </p:nvSpPr>
            <p:spPr>
              <a:xfrm rot="5734655">
                <a:off x="7752278" y="5803931"/>
                <a:ext cx="194582" cy="217942"/>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ight Triangle 25">
                <a:extLst>
                  <a:ext uri="{FF2B5EF4-FFF2-40B4-BE49-F238E27FC236}">
                    <a16:creationId xmlns:a16="http://schemas.microsoft.com/office/drawing/2014/main" id="{0FB1508E-8F06-BB79-09A9-2F5086A308D6}"/>
                  </a:ext>
                </a:extLst>
              </p:cNvPr>
              <p:cNvSpPr/>
              <p:nvPr/>
            </p:nvSpPr>
            <p:spPr>
              <a:xfrm rot="5734655">
                <a:off x="7522591" y="5975229"/>
                <a:ext cx="194582" cy="217942"/>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ight Triangle 26">
                <a:extLst>
                  <a:ext uri="{FF2B5EF4-FFF2-40B4-BE49-F238E27FC236}">
                    <a16:creationId xmlns:a16="http://schemas.microsoft.com/office/drawing/2014/main" id="{7ADF35BE-9DF1-3EB3-4F49-942C90FE40ED}"/>
                  </a:ext>
                </a:extLst>
              </p:cNvPr>
              <p:cNvSpPr/>
              <p:nvPr/>
            </p:nvSpPr>
            <p:spPr>
              <a:xfrm rot="5734655">
                <a:off x="7315974" y="6127932"/>
                <a:ext cx="194582" cy="217942"/>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ight Triangle 27">
                <a:extLst>
                  <a:ext uri="{FF2B5EF4-FFF2-40B4-BE49-F238E27FC236}">
                    <a16:creationId xmlns:a16="http://schemas.microsoft.com/office/drawing/2014/main" id="{4C37CC9D-D79A-CDA4-4600-4262BA9D4C9A}"/>
                  </a:ext>
                </a:extLst>
              </p:cNvPr>
              <p:cNvSpPr/>
              <p:nvPr/>
            </p:nvSpPr>
            <p:spPr>
              <a:xfrm rot="5734655">
                <a:off x="8182023" y="5490570"/>
                <a:ext cx="194582" cy="217942"/>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29" name="Group 28">
            <a:extLst>
              <a:ext uri="{FF2B5EF4-FFF2-40B4-BE49-F238E27FC236}">
                <a16:creationId xmlns:a16="http://schemas.microsoft.com/office/drawing/2014/main" id="{A44E3A4D-C3F8-91C0-8D9B-66CC0181B5DF}"/>
              </a:ext>
            </a:extLst>
          </p:cNvPr>
          <p:cNvGrpSpPr/>
          <p:nvPr/>
        </p:nvGrpSpPr>
        <p:grpSpPr>
          <a:xfrm>
            <a:off x="6482552" y="3327525"/>
            <a:ext cx="1454797" cy="831944"/>
            <a:chOff x="6785257" y="5867269"/>
            <a:chExt cx="1454797" cy="831944"/>
          </a:xfrm>
        </p:grpSpPr>
        <p:sp>
          <p:nvSpPr>
            <p:cNvPr id="30" name="Rectangle 29">
              <a:extLst>
                <a:ext uri="{FF2B5EF4-FFF2-40B4-BE49-F238E27FC236}">
                  <a16:creationId xmlns:a16="http://schemas.microsoft.com/office/drawing/2014/main" id="{B93EB586-389C-0EB9-F6FD-1684627DFD92}"/>
                </a:ext>
              </a:extLst>
            </p:cNvPr>
            <p:cNvSpPr/>
            <p:nvPr/>
          </p:nvSpPr>
          <p:spPr>
            <a:xfrm rot="19413298">
              <a:off x="6785257" y="6258683"/>
              <a:ext cx="1454797" cy="132741"/>
            </a:xfrm>
            <a:prstGeom prst="rect">
              <a:avLst/>
            </a:prstGeom>
            <a:solidFill>
              <a:srgbClr val="96AC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1" name="Group 30">
              <a:extLst>
                <a:ext uri="{FF2B5EF4-FFF2-40B4-BE49-F238E27FC236}">
                  <a16:creationId xmlns:a16="http://schemas.microsoft.com/office/drawing/2014/main" id="{CB35F433-A9E5-4FB8-032B-15DC3D9BD735}"/>
                </a:ext>
              </a:extLst>
            </p:cNvPr>
            <p:cNvGrpSpPr/>
            <p:nvPr/>
          </p:nvGrpSpPr>
          <p:grpSpPr>
            <a:xfrm>
              <a:off x="6960096" y="5867269"/>
              <a:ext cx="1083991" cy="831944"/>
              <a:chOff x="7304294" y="5502250"/>
              <a:chExt cx="1083991" cy="831944"/>
            </a:xfrm>
            <a:gradFill>
              <a:gsLst>
                <a:gs pos="0">
                  <a:schemeClr val="accent1">
                    <a:lumMod val="44000"/>
                    <a:lumOff val="56000"/>
                  </a:schemeClr>
                </a:gs>
                <a:gs pos="100000">
                  <a:schemeClr val="accent1">
                    <a:lumMod val="99000"/>
                    <a:lumOff val="1000"/>
                  </a:schemeClr>
                </a:gs>
              </a:gsLst>
              <a:lin ang="2700000" scaled="1"/>
            </a:gradFill>
            <a:effectLst/>
          </p:grpSpPr>
          <p:sp>
            <p:nvSpPr>
              <p:cNvPr id="32" name="Right Triangle 31">
                <a:extLst>
                  <a:ext uri="{FF2B5EF4-FFF2-40B4-BE49-F238E27FC236}">
                    <a16:creationId xmlns:a16="http://schemas.microsoft.com/office/drawing/2014/main" id="{62BF74B1-E93B-7BB0-BBF5-F3022219EBE7}"/>
                  </a:ext>
                </a:extLst>
              </p:cNvPr>
              <p:cNvSpPr/>
              <p:nvPr/>
            </p:nvSpPr>
            <p:spPr>
              <a:xfrm rot="5734655">
                <a:off x="7972756" y="5647355"/>
                <a:ext cx="194582" cy="217942"/>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ight Triangle 32">
                <a:extLst>
                  <a:ext uri="{FF2B5EF4-FFF2-40B4-BE49-F238E27FC236}">
                    <a16:creationId xmlns:a16="http://schemas.microsoft.com/office/drawing/2014/main" id="{00AA53C9-3A89-ED06-8F90-33299D83CE52}"/>
                  </a:ext>
                </a:extLst>
              </p:cNvPr>
              <p:cNvSpPr/>
              <p:nvPr/>
            </p:nvSpPr>
            <p:spPr>
              <a:xfrm rot="5734655">
                <a:off x="7752278" y="5803931"/>
                <a:ext cx="194582" cy="217942"/>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ight Triangle 33">
                <a:extLst>
                  <a:ext uri="{FF2B5EF4-FFF2-40B4-BE49-F238E27FC236}">
                    <a16:creationId xmlns:a16="http://schemas.microsoft.com/office/drawing/2014/main" id="{16A43FC3-779D-2A78-FA69-85880BF656A3}"/>
                  </a:ext>
                </a:extLst>
              </p:cNvPr>
              <p:cNvSpPr/>
              <p:nvPr/>
            </p:nvSpPr>
            <p:spPr>
              <a:xfrm rot="5734655">
                <a:off x="7522591" y="5975229"/>
                <a:ext cx="194582" cy="217942"/>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ight Triangle 34">
                <a:extLst>
                  <a:ext uri="{FF2B5EF4-FFF2-40B4-BE49-F238E27FC236}">
                    <a16:creationId xmlns:a16="http://schemas.microsoft.com/office/drawing/2014/main" id="{42DF5EBE-B6A9-C8B6-D9D3-CA790C6933CA}"/>
                  </a:ext>
                </a:extLst>
              </p:cNvPr>
              <p:cNvSpPr/>
              <p:nvPr/>
            </p:nvSpPr>
            <p:spPr>
              <a:xfrm rot="5734655">
                <a:off x="7315974" y="6127932"/>
                <a:ext cx="194582" cy="217942"/>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ight Triangle 35">
                <a:extLst>
                  <a:ext uri="{FF2B5EF4-FFF2-40B4-BE49-F238E27FC236}">
                    <a16:creationId xmlns:a16="http://schemas.microsoft.com/office/drawing/2014/main" id="{A7629697-40A9-3777-62AD-970FDB5A979B}"/>
                  </a:ext>
                </a:extLst>
              </p:cNvPr>
              <p:cNvSpPr/>
              <p:nvPr/>
            </p:nvSpPr>
            <p:spPr>
              <a:xfrm rot="5734655">
                <a:off x="8182023" y="5490570"/>
                <a:ext cx="194582" cy="217942"/>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37" name="Group 36">
            <a:extLst>
              <a:ext uri="{FF2B5EF4-FFF2-40B4-BE49-F238E27FC236}">
                <a16:creationId xmlns:a16="http://schemas.microsoft.com/office/drawing/2014/main" id="{E83A6734-7F86-4FD8-2432-7868592F5CD9}"/>
              </a:ext>
            </a:extLst>
          </p:cNvPr>
          <p:cNvGrpSpPr/>
          <p:nvPr/>
        </p:nvGrpSpPr>
        <p:grpSpPr>
          <a:xfrm rot="3965514">
            <a:off x="6401410" y="4331589"/>
            <a:ext cx="1454797" cy="831944"/>
            <a:chOff x="6785257" y="5867269"/>
            <a:chExt cx="1454797" cy="831944"/>
          </a:xfrm>
        </p:grpSpPr>
        <p:sp>
          <p:nvSpPr>
            <p:cNvPr id="38" name="Rectangle 37">
              <a:extLst>
                <a:ext uri="{FF2B5EF4-FFF2-40B4-BE49-F238E27FC236}">
                  <a16:creationId xmlns:a16="http://schemas.microsoft.com/office/drawing/2014/main" id="{F03C68E0-8AA2-6788-4A51-60C9ECC97B78}"/>
                </a:ext>
              </a:extLst>
            </p:cNvPr>
            <p:cNvSpPr/>
            <p:nvPr/>
          </p:nvSpPr>
          <p:spPr>
            <a:xfrm rot="19413298">
              <a:off x="6785257" y="6258683"/>
              <a:ext cx="1454797" cy="132741"/>
            </a:xfrm>
            <a:prstGeom prst="rect">
              <a:avLst/>
            </a:prstGeom>
            <a:solidFill>
              <a:srgbClr val="96AC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9" name="Group 38">
              <a:extLst>
                <a:ext uri="{FF2B5EF4-FFF2-40B4-BE49-F238E27FC236}">
                  <a16:creationId xmlns:a16="http://schemas.microsoft.com/office/drawing/2014/main" id="{334255BF-5E1C-834C-8D58-CB1E349CFFD6}"/>
                </a:ext>
              </a:extLst>
            </p:cNvPr>
            <p:cNvGrpSpPr/>
            <p:nvPr/>
          </p:nvGrpSpPr>
          <p:grpSpPr>
            <a:xfrm>
              <a:off x="6960096" y="5867269"/>
              <a:ext cx="1083991" cy="831944"/>
              <a:chOff x="7304294" y="5502250"/>
              <a:chExt cx="1083991" cy="831944"/>
            </a:xfrm>
            <a:gradFill>
              <a:gsLst>
                <a:gs pos="0">
                  <a:schemeClr val="accent1">
                    <a:lumMod val="44000"/>
                    <a:lumOff val="56000"/>
                  </a:schemeClr>
                </a:gs>
                <a:gs pos="100000">
                  <a:schemeClr val="accent1">
                    <a:lumMod val="99000"/>
                    <a:lumOff val="1000"/>
                  </a:schemeClr>
                </a:gs>
              </a:gsLst>
              <a:lin ang="2700000" scaled="1"/>
            </a:gradFill>
            <a:effectLst/>
          </p:grpSpPr>
          <p:sp>
            <p:nvSpPr>
              <p:cNvPr id="40" name="Right Triangle 39">
                <a:extLst>
                  <a:ext uri="{FF2B5EF4-FFF2-40B4-BE49-F238E27FC236}">
                    <a16:creationId xmlns:a16="http://schemas.microsoft.com/office/drawing/2014/main" id="{4B61ED35-83F7-96BD-ADEF-51682263116F}"/>
                  </a:ext>
                </a:extLst>
              </p:cNvPr>
              <p:cNvSpPr/>
              <p:nvPr/>
            </p:nvSpPr>
            <p:spPr>
              <a:xfrm rot="5734655">
                <a:off x="7972756" y="5647355"/>
                <a:ext cx="194582" cy="217942"/>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ight Triangle 40">
                <a:extLst>
                  <a:ext uri="{FF2B5EF4-FFF2-40B4-BE49-F238E27FC236}">
                    <a16:creationId xmlns:a16="http://schemas.microsoft.com/office/drawing/2014/main" id="{63ABE2DC-9067-FFE3-A4F9-DEDCF7C00CE6}"/>
                  </a:ext>
                </a:extLst>
              </p:cNvPr>
              <p:cNvSpPr/>
              <p:nvPr/>
            </p:nvSpPr>
            <p:spPr>
              <a:xfrm rot="5734655">
                <a:off x="7752278" y="5803931"/>
                <a:ext cx="194582" cy="217942"/>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Right Triangle 41">
                <a:extLst>
                  <a:ext uri="{FF2B5EF4-FFF2-40B4-BE49-F238E27FC236}">
                    <a16:creationId xmlns:a16="http://schemas.microsoft.com/office/drawing/2014/main" id="{1A85B4E2-4BE8-B1A3-7F22-7E4BA8CE224D}"/>
                  </a:ext>
                </a:extLst>
              </p:cNvPr>
              <p:cNvSpPr/>
              <p:nvPr/>
            </p:nvSpPr>
            <p:spPr>
              <a:xfrm rot="5734655">
                <a:off x="7522591" y="5975229"/>
                <a:ext cx="194582" cy="217942"/>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ight Triangle 42">
                <a:extLst>
                  <a:ext uri="{FF2B5EF4-FFF2-40B4-BE49-F238E27FC236}">
                    <a16:creationId xmlns:a16="http://schemas.microsoft.com/office/drawing/2014/main" id="{F600B158-93F7-8756-7862-859BF227EFE9}"/>
                  </a:ext>
                </a:extLst>
              </p:cNvPr>
              <p:cNvSpPr/>
              <p:nvPr/>
            </p:nvSpPr>
            <p:spPr>
              <a:xfrm rot="5734655">
                <a:off x="7315974" y="6127932"/>
                <a:ext cx="194582" cy="217942"/>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Right Triangle 43">
                <a:extLst>
                  <a:ext uri="{FF2B5EF4-FFF2-40B4-BE49-F238E27FC236}">
                    <a16:creationId xmlns:a16="http://schemas.microsoft.com/office/drawing/2014/main" id="{97C4B561-A09B-32DC-1882-11C3AC7CC617}"/>
                  </a:ext>
                </a:extLst>
              </p:cNvPr>
              <p:cNvSpPr/>
              <p:nvPr/>
            </p:nvSpPr>
            <p:spPr>
              <a:xfrm rot="5734655">
                <a:off x="8182023" y="5490570"/>
                <a:ext cx="194582" cy="217942"/>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45" name="Group 44">
            <a:extLst>
              <a:ext uri="{FF2B5EF4-FFF2-40B4-BE49-F238E27FC236}">
                <a16:creationId xmlns:a16="http://schemas.microsoft.com/office/drawing/2014/main" id="{A447DB65-7508-C437-0ED2-15DADC72D776}"/>
              </a:ext>
            </a:extLst>
          </p:cNvPr>
          <p:cNvGrpSpPr/>
          <p:nvPr/>
        </p:nvGrpSpPr>
        <p:grpSpPr>
          <a:xfrm>
            <a:off x="6430239" y="5390225"/>
            <a:ext cx="1454797" cy="831944"/>
            <a:chOff x="6785257" y="5867269"/>
            <a:chExt cx="1454797" cy="831944"/>
          </a:xfrm>
        </p:grpSpPr>
        <p:sp>
          <p:nvSpPr>
            <p:cNvPr id="46" name="Rectangle 45">
              <a:extLst>
                <a:ext uri="{FF2B5EF4-FFF2-40B4-BE49-F238E27FC236}">
                  <a16:creationId xmlns:a16="http://schemas.microsoft.com/office/drawing/2014/main" id="{EACAA364-2F56-0113-B11B-18670593A962}"/>
                </a:ext>
              </a:extLst>
            </p:cNvPr>
            <p:cNvSpPr/>
            <p:nvPr/>
          </p:nvSpPr>
          <p:spPr>
            <a:xfrm rot="19413298">
              <a:off x="6785257" y="6258683"/>
              <a:ext cx="1454797" cy="132741"/>
            </a:xfrm>
            <a:prstGeom prst="rect">
              <a:avLst/>
            </a:prstGeom>
            <a:solidFill>
              <a:srgbClr val="96AC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7" name="Group 46">
              <a:extLst>
                <a:ext uri="{FF2B5EF4-FFF2-40B4-BE49-F238E27FC236}">
                  <a16:creationId xmlns:a16="http://schemas.microsoft.com/office/drawing/2014/main" id="{94E66CA4-AAA4-7E57-E3D2-8860ACD04724}"/>
                </a:ext>
              </a:extLst>
            </p:cNvPr>
            <p:cNvGrpSpPr/>
            <p:nvPr/>
          </p:nvGrpSpPr>
          <p:grpSpPr>
            <a:xfrm>
              <a:off x="6960096" y="5867269"/>
              <a:ext cx="1083991" cy="831944"/>
              <a:chOff x="7304294" y="5502250"/>
              <a:chExt cx="1083991" cy="831944"/>
            </a:xfrm>
            <a:gradFill>
              <a:gsLst>
                <a:gs pos="0">
                  <a:schemeClr val="accent1">
                    <a:lumMod val="44000"/>
                    <a:lumOff val="56000"/>
                  </a:schemeClr>
                </a:gs>
                <a:gs pos="100000">
                  <a:schemeClr val="accent1">
                    <a:lumMod val="99000"/>
                    <a:lumOff val="1000"/>
                  </a:schemeClr>
                </a:gs>
              </a:gsLst>
              <a:lin ang="2700000" scaled="1"/>
            </a:gradFill>
            <a:effectLst/>
          </p:grpSpPr>
          <p:sp>
            <p:nvSpPr>
              <p:cNvPr id="48" name="Right Triangle 47">
                <a:extLst>
                  <a:ext uri="{FF2B5EF4-FFF2-40B4-BE49-F238E27FC236}">
                    <a16:creationId xmlns:a16="http://schemas.microsoft.com/office/drawing/2014/main" id="{20C19D19-E0A6-C51C-0D96-0F5F331D723B}"/>
                  </a:ext>
                </a:extLst>
              </p:cNvPr>
              <p:cNvSpPr/>
              <p:nvPr/>
            </p:nvSpPr>
            <p:spPr>
              <a:xfrm rot="5734655">
                <a:off x="7972756" y="5647355"/>
                <a:ext cx="194582" cy="217942"/>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ight Triangle 48">
                <a:extLst>
                  <a:ext uri="{FF2B5EF4-FFF2-40B4-BE49-F238E27FC236}">
                    <a16:creationId xmlns:a16="http://schemas.microsoft.com/office/drawing/2014/main" id="{C9E99743-6639-1967-1258-E1822642B2C1}"/>
                  </a:ext>
                </a:extLst>
              </p:cNvPr>
              <p:cNvSpPr/>
              <p:nvPr/>
            </p:nvSpPr>
            <p:spPr>
              <a:xfrm rot="5734655">
                <a:off x="7752278" y="5803931"/>
                <a:ext cx="194582" cy="217942"/>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Right Triangle 49">
                <a:extLst>
                  <a:ext uri="{FF2B5EF4-FFF2-40B4-BE49-F238E27FC236}">
                    <a16:creationId xmlns:a16="http://schemas.microsoft.com/office/drawing/2014/main" id="{977E464F-0BEE-D262-4B56-61AA2B656CCE}"/>
                  </a:ext>
                </a:extLst>
              </p:cNvPr>
              <p:cNvSpPr/>
              <p:nvPr/>
            </p:nvSpPr>
            <p:spPr>
              <a:xfrm rot="5734655">
                <a:off x="7522591" y="5975229"/>
                <a:ext cx="194582" cy="217942"/>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ight Triangle 50">
                <a:extLst>
                  <a:ext uri="{FF2B5EF4-FFF2-40B4-BE49-F238E27FC236}">
                    <a16:creationId xmlns:a16="http://schemas.microsoft.com/office/drawing/2014/main" id="{2B25E768-3AFA-99FA-8AB0-CC060B622A25}"/>
                  </a:ext>
                </a:extLst>
              </p:cNvPr>
              <p:cNvSpPr/>
              <p:nvPr/>
            </p:nvSpPr>
            <p:spPr>
              <a:xfrm rot="5734655">
                <a:off x="7315974" y="6127932"/>
                <a:ext cx="194582" cy="217942"/>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Right Triangle 51">
                <a:extLst>
                  <a:ext uri="{FF2B5EF4-FFF2-40B4-BE49-F238E27FC236}">
                    <a16:creationId xmlns:a16="http://schemas.microsoft.com/office/drawing/2014/main" id="{6C6D0A8A-5BDA-3376-5AD7-3CCF247BD5E4}"/>
                  </a:ext>
                </a:extLst>
              </p:cNvPr>
              <p:cNvSpPr/>
              <p:nvPr/>
            </p:nvSpPr>
            <p:spPr>
              <a:xfrm rot="5734655">
                <a:off x="8182023" y="5490570"/>
                <a:ext cx="194582" cy="217942"/>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53" name="Group 52">
            <a:extLst>
              <a:ext uri="{FF2B5EF4-FFF2-40B4-BE49-F238E27FC236}">
                <a16:creationId xmlns:a16="http://schemas.microsoft.com/office/drawing/2014/main" id="{95B80835-7792-7728-0EFA-71645B339BF7}"/>
              </a:ext>
            </a:extLst>
          </p:cNvPr>
          <p:cNvGrpSpPr/>
          <p:nvPr/>
        </p:nvGrpSpPr>
        <p:grpSpPr>
          <a:xfrm>
            <a:off x="2783632" y="5229200"/>
            <a:ext cx="3847232" cy="1256880"/>
            <a:chOff x="4963887" y="5221960"/>
            <a:chExt cx="3847232" cy="1256880"/>
          </a:xfrm>
        </p:grpSpPr>
        <p:sp>
          <p:nvSpPr>
            <p:cNvPr id="54" name="Rectangle: Rounded Corners 53">
              <a:extLst>
                <a:ext uri="{FF2B5EF4-FFF2-40B4-BE49-F238E27FC236}">
                  <a16:creationId xmlns:a16="http://schemas.microsoft.com/office/drawing/2014/main" id="{1884476E-F0DC-920B-BE02-D6FF2708102D}"/>
                </a:ext>
              </a:extLst>
            </p:cNvPr>
            <p:cNvSpPr/>
            <p:nvPr/>
          </p:nvSpPr>
          <p:spPr>
            <a:xfrm>
              <a:off x="4963887" y="5221960"/>
              <a:ext cx="3847232" cy="1256880"/>
            </a:xfrm>
            <a:prstGeom prst="roundRect">
              <a:avLst/>
            </a:prstGeom>
            <a:gradFill flip="none" rotWithShape="1">
              <a:gsLst>
                <a:gs pos="0">
                  <a:schemeClr val="bg1"/>
                </a:gs>
                <a:gs pos="100000">
                  <a:schemeClr val="bg1">
                    <a:lumMod val="95000"/>
                  </a:schemeClr>
                </a:gs>
              </a:gsLst>
              <a:lin ang="2700000" scaled="1"/>
              <a:tileRect/>
            </a:gradFill>
            <a:ln>
              <a:solidFill>
                <a:schemeClr val="bg1">
                  <a:lumMod val="75000"/>
                </a:schemeClr>
              </a:solidFill>
            </a:ln>
            <a:effectLst>
              <a:innerShdw blurRad="114300">
                <a:schemeClr val="bg1">
                  <a:lumMod val="6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Rounded Corners 54">
              <a:extLst>
                <a:ext uri="{FF2B5EF4-FFF2-40B4-BE49-F238E27FC236}">
                  <a16:creationId xmlns:a16="http://schemas.microsoft.com/office/drawing/2014/main" id="{AE90B9E7-0360-6722-CB6F-09AB4B1C5E4B}"/>
                </a:ext>
              </a:extLst>
            </p:cNvPr>
            <p:cNvSpPr/>
            <p:nvPr/>
          </p:nvSpPr>
          <p:spPr>
            <a:xfrm>
              <a:off x="7554238" y="5221960"/>
              <a:ext cx="1256880" cy="1256880"/>
            </a:xfrm>
            <a:prstGeom prst="roundRect">
              <a:avLst/>
            </a:prstGeom>
            <a:gradFill flip="none" rotWithShape="1">
              <a:gsLst>
                <a:gs pos="0">
                  <a:schemeClr val="accent1">
                    <a:alpha val="80000"/>
                    <a:lumMod val="44000"/>
                    <a:lumOff val="56000"/>
                  </a:schemeClr>
                </a:gs>
                <a:gs pos="100000">
                  <a:schemeClr val="accent1">
                    <a:alpha val="80000"/>
                    <a:lumMod val="75000"/>
                  </a:schemeClr>
                </a:gs>
              </a:gsLst>
              <a:lin ang="2700000" scaled="1"/>
              <a:tileRect/>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Rectangle: Rounded Corners 55">
              <a:extLst>
                <a:ext uri="{FF2B5EF4-FFF2-40B4-BE49-F238E27FC236}">
                  <a16:creationId xmlns:a16="http://schemas.microsoft.com/office/drawing/2014/main" id="{FAF696FC-33E7-2E4B-96D0-F957502AA2EF}"/>
                </a:ext>
              </a:extLst>
            </p:cNvPr>
            <p:cNvSpPr/>
            <p:nvPr/>
          </p:nvSpPr>
          <p:spPr>
            <a:xfrm>
              <a:off x="7715263" y="5382985"/>
              <a:ext cx="934830" cy="934830"/>
            </a:xfrm>
            <a:prstGeom prst="round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TextBox 56">
              <a:extLst>
                <a:ext uri="{FF2B5EF4-FFF2-40B4-BE49-F238E27FC236}">
                  <a16:creationId xmlns:a16="http://schemas.microsoft.com/office/drawing/2014/main" id="{4583D13D-1FC0-4D2E-7887-E4FCEE1613F6}"/>
                </a:ext>
              </a:extLst>
            </p:cNvPr>
            <p:cNvSpPr txBox="1"/>
            <p:nvPr/>
          </p:nvSpPr>
          <p:spPr>
            <a:xfrm>
              <a:off x="7725005" y="5443669"/>
              <a:ext cx="915346" cy="307777"/>
            </a:xfrm>
            <a:prstGeom prst="rect">
              <a:avLst/>
            </a:prstGeom>
            <a:noFill/>
          </p:spPr>
          <p:txBody>
            <a:bodyPr wrap="square" rtlCol="0">
              <a:spAutoFit/>
            </a:bodyPr>
            <a:lstStyle/>
            <a:p>
              <a:pPr algn="ctr"/>
              <a:r>
                <a:rPr lang="en-US" sz="1400" dirty="0">
                  <a:solidFill>
                    <a:schemeClr val="accent1">
                      <a:lumMod val="75000"/>
                    </a:schemeClr>
                  </a:solidFill>
                  <a:latin typeface="Century Gothic" panose="020B0502020202020204" pitchFamily="34" charset="0"/>
                </a:rPr>
                <a:t>STEP</a:t>
              </a:r>
            </a:p>
          </p:txBody>
        </p:sp>
        <p:sp>
          <p:nvSpPr>
            <p:cNvPr id="58" name="TextBox 57">
              <a:extLst>
                <a:ext uri="{FF2B5EF4-FFF2-40B4-BE49-F238E27FC236}">
                  <a16:creationId xmlns:a16="http://schemas.microsoft.com/office/drawing/2014/main" id="{8365B314-7E60-2CA0-723B-EC25F5605AC1}"/>
                </a:ext>
              </a:extLst>
            </p:cNvPr>
            <p:cNvSpPr txBox="1"/>
            <p:nvPr/>
          </p:nvSpPr>
          <p:spPr>
            <a:xfrm>
              <a:off x="7776278" y="5671484"/>
              <a:ext cx="812800" cy="646331"/>
            </a:xfrm>
            <a:prstGeom prst="rect">
              <a:avLst/>
            </a:prstGeom>
            <a:noFill/>
          </p:spPr>
          <p:txBody>
            <a:bodyPr wrap="square" rtlCol="0">
              <a:spAutoFit/>
            </a:bodyPr>
            <a:lstStyle/>
            <a:p>
              <a:pPr algn="ctr"/>
              <a:r>
                <a:rPr lang="en-US" sz="3600" dirty="0">
                  <a:solidFill>
                    <a:schemeClr val="accent1">
                      <a:lumMod val="50000"/>
                    </a:schemeClr>
                  </a:solidFill>
                  <a:latin typeface="Century Gothic" panose="020B0502020202020204" pitchFamily="34" charset="0"/>
                </a:rPr>
                <a:t>01</a:t>
              </a:r>
            </a:p>
          </p:txBody>
        </p:sp>
        <p:sp>
          <p:nvSpPr>
            <p:cNvPr id="59" name="TextBox 58">
              <a:extLst>
                <a:ext uri="{FF2B5EF4-FFF2-40B4-BE49-F238E27FC236}">
                  <a16:creationId xmlns:a16="http://schemas.microsoft.com/office/drawing/2014/main" id="{777A3EB0-5502-0B4F-C1C8-8F5B48D3EC91}"/>
                </a:ext>
              </a:extLst>
            </p:cNvPr>
            <p:cNvSpPr txBox="1"/>
            <p:nvPr/>
          </p:nvSpPr>
          <p:spPr>
            <a:xfrm>
              <a:off x="5537762" y="5952414"/>
              <a:ext cx="2168070" cy="253916"/>
            </a:xfrm>
            <a:prstGeom prst="rect">
              <a:avLst/>
            </a:prstGeom>
            <a:noFill/>
          </p:spPr>
          <p:txBody>
            <a:bodyPr wrap="square" rtlCol="0">
              <a:spAutoFit/>
            </a:bodyPr>
            <a:lstStyle/>
            <a:p>
              <a:pPr algn="ctr"/>
              <a:endParaRPr lang="en-US" sz="1050" dirty="0">
                <a:solidFill>
                  <a:schemeClr val="tx1">
                    <a:lumMod val="65000"/>
                    <a:lumOff val="35000"/>
                  </a:schemeClr>
                </a:solidFill>
                <a:latin typeface="Century Gothic" panose="020B0502020202020204" pitchFamily="34" charset="0"/>
              </a:endParaRPr>
            </a:p>
          </p:txBody>
        </p:sp>
        <p:sp>
          <p:nvSpPr>
            <p:cNvPr id="60" name="TextBox 59">
              <a:extLst>
                <a:ext uri="{FF2B5EF4-FFF2-40B4-BE49-F238E27FC236}">
                  <a16:creationId xmlns:a16="http://schemas.microsoft.com/office/drawing/2014/main" id="{23957BD6-C7BB-ACA3-DC29-5D68E9279FF1}"/>
                </a:ext>
              </a:extLst>
            </p:cNvPr>
            <p:cNvSpPr txBox="1"/>
            <p:nvPr/>
          </p:nvSpPr>
          <p:spPr>
            <a:xfrm>
              <a:off x="5188073" y="5297571"/>
              <a:ext cx="2219302" cy="646331"/>
            </a:xfrm>
            <a:prstGeom prst="rect">
              <a:avLst/>
            </a:prstGeom>
            <a:noFill/>
          </p:spPr>
          <p:txBody>
            <a:bodyPr wrap="square" rtlCol="0">
              <a:spAutoFit/>
            </a:bodyPr>
            <a:lstStyle/>
            <a:p>
              <a:pPr algn="ctr"/>
              <a:r>
                <a:rPr lang="en-US" b="1" dirty="0">
                  <a:solidFill>
                    <a:schemeClr val="accent1">
                      <a:lumMod val="50000"/>
                    </a:schemeClr>
                  </a:solidFill>
                  <a:latin typeface="Century" panose="02040604050505020304" pitchFamily="18" charset="0"/>
                </a:rPr>
                <a:t>Data Gathering &amp; Reading</a:t>
              </a:r>
            </a:p>
          </p:txBody>
        </p:sp>
      </p:grpSp>
      <p:grpSp>
        <p:nvGrpSpPr>
          <p:cNvPr id="61" name="Group 60">
            <a:extLst>
              <a:ext uri="{FF2B5EF4-FFF2-40B4-BE49-F238E27FC236}">
                <a16:creationId xmlns:a16="http://schemas.microsoft.com/office/drawing/2014/main" id="{931A89EC-1AF9-2DF7-53AC-861982A285C2}"/>
              </a:ext>
            </a:extLst>
          </p:cNvPr>
          <p:cNvGrpSpPr/>
          <p:nvPr/>
        </p:nvGrpSpPr>
        <p:grpSpPr>
          <a:xfrm>
            <a:off x="2806088" y="3566976"/>
            <a:ext cx="3847232" cy="1256880"/>
            <a:chOff x="4963887" y="5221960"/>
            <a:chExt cx="3847232" cy="1256880"/>
          </a:xfrm>
        </p:grpSpPr>
        <p:sp>
          <p:nvSpPr>
            <p:cNvPr id="62" name="Rectangle: Rounded Corners 61">
              <a:extLst>
                <a:ext uri="{FF2B5EF4-FFF2-40B4-BE49-F238E27FC236}">
                  <a16:creationId xmlns:a16="http://schemas.microsoft.com/office/drawing/2014/main" id="{219ED44A-9161-CA9C-9AEE-B629B20E8D98}"/>
                </a:ext>
              </a:extLst>
            </p:cNvPr>
            <p:cNvSpPr/>
            <p:nvPr/>
          </p:nvSpPr>
          <p:spPr>
            <a:xfrm>
              <a:off x="4963887" y="5221960"/>
              <a:ext cx="3847232" cy="1256880"/>
            </a:xfrm>
            <a:prstGeom prst="roundRect">
              <a:avLst/>
            </a:prstGeom>
            <a:gradFill flip="none" rotWithShape="1">
              <a:gsLst>
                <a:gs pos="0">
                  <a:schemeClr val="bg1"/>
                </a:gs>
                <a:gs pos="100000">
                  <a:schemeClr val="bg1">
                    <a:lumMod val="95000"/>
                  </a:schemeClr>
                </a:gs>
              </a:gsLst>
              <a:lin ang="2700000" scaled="1"/>
              <a:tileRect/>
            </a:gradFill>
            <a:ln>
              <a:solidFill>
                <a:schemeClr val="bg1">
                  <a:lumMod val="75000"/>
                </a:schemeClr>
              </a:solidFill>
            </a:ln>
            <a:effectLst>
              <a:innerShdw blurRad="114300">
                <a:schemeClr val="bg1">
                  <a:lumMod val="6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Rounded Corners 62">
              <a:extLst>
                <a:ext uri="{FF2B5EF4-FFF2-40B4-BE49-F238E27FC236}">
                  <a16:creationId xmlns:a16="http://schemas.microsoft.com/office/drawing/2014/main" id="{1C52CB7A-3DA6-9A5E-111C-E33BCAD055F1}"/>
                </a:ext>
              </a:extLst>
            </p:cNvPr>
            <p:cNvSpPr/>
            <p:nvPr/>
          </p:nvSpPr>
          <p:spPr>
            <a:xfrm>
              <a:off x="7554238" y="5221960"/>
              <a:ext cx="1256880" cy="1256880"/>
            </a:xfrm>
            <a:prstGeom prst="roundRect">
              <a:avLst/>
            </a:prstGeom>
            <a:gradFill flip="none" rotWithShape="1">
              <a:gsLst>
                <a:gs pos="0">
                  <a:schemeClr val="accent1">
                    <a:alpha val="80000"/>
                    <a:lumMod val="44000"/>
                    <a:lumOff val="56000"/>
                  </a:schemeClr>
                </a:gs>
                <a:gs pos="100000">
                  <a:schemeClr val="accent1">
                    <a:lumMod val="75000"/>
                    <a:alpha val="80000"/>
                  </a:schemeClr>
                </a:gs>
              </a:gsLst>
              <a:lin ang="2700000" scaled="1"/>
              <a:tileRect/>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Rounded Corners 63">
              <a:extLst>
                <a:ext uri="{FF2B5EF4-FFF2-40B4-BE49-F238E27FC236}">
                  <a16:creationId xmlns:a16="http://schemas.microsoft.com/office/drawing/2014/main" id="{FEE2576F-80A0-89B3-6282-EAC993D42A54}"/>
                </a:ext>
              </a:extLst>
            </p:cNvPr>
            <p:cNvSpPr/>
            <p:nvPr/>
          </p:nvSpPr>
          <p:spPr>
            <a:xfrm>
              <a:off x="7715263" y="5382985"/>
              <a:ext cx="934830" cy="934830"/>
            </a:xfrm>
            <a:prstGeom prst="round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TextBox 64">
              <a:extLst>
                <a:ext uri="{FF2B5EF4-FFF2-40B4-BE49-F238E27FC236}">
                  <a16:creationId xmlns:a16="http://schemas.microsoft.com/office/drawing/2014/main" id="{8108A9C9-36F4-E37E-6872-00D4BAFC16EA}"/>
                </a:ext>
              </a:extLst>
            </p:cNvPr>
            <p:cNvSpPr txBox="1"/>
            <p:nvPr/>
          </p:nvSpPr>
          <p:spPr>
            <a:xfrm>
              <a:off x="7725005" y="5443669"/>
              <a:ext cx="915346" cy="307777"/>
            </a:xfrm>
            <a:prstGeom prst="rect">
              <a:avLst/>
            </a:prstGeom>
            <a:noFill/>
          </p:spPr>
          <p:txBody>
            <a:bodyPr wrap="square" rtlCol="0">
              <a:spAutoFit/>
            </a:bodyPr>
            <a:lstStyle>
              <a:defPPr>
                <a:defRPr lang="en-US"/>
              </a:defPPr>
              <a:lvl1pPr algn="ctr">
                <a:defRPr sz="1400">
                  <a:solidFill>
                    <a:schemeClr val="accent1">
                      <a:lumMod val="75000"/>
                    </a:schemeClr>
                  </a:solidFill>
                  <a:latin typeface="Century Gothic" panose="020B0502020202020204" pitchFamily="34" charset="0"/>
                </a:defRPr>
              </a:lvl1pPr>
            </a:lstStyle>
            <a:p>
              <a:r>
                <a:rPr lang="en-US" dirty="0"/>
                <a:t>STEP</a:t>
              </a:r>
            </a:p>
          </p:txBody>
        </p:sp>
        <p:sp>
          <p:nvSpPr>
            <p:cNvPr id="66" name="TextBox 65">
              <a:extLst>
                <a:ext uri="{FF2B5EF4-FFF2-40B4-BE49-F238E27FC236}">
                  <a16:creationId xmlns:a16="http://schemas.microsoft.com/office/drawing/2014/main" id="{F06E8EA9-BDFC-0104-82E1-BEB1F67AA2AC}"/>
                </a:ext>
              </a:extLst>
            </p:cNvPr>
            <p:cNvSpPr txBox="1"/>
            <p:nvPr/>
          </p:nvSpPr>
          <p:spPr>
            <a:xfrm>
              <a:off x="7776278" y="5671484"/>
              <a:ext cx="812800" cy="646331"/>
            </a:xfrm>
            <a:prstGeom prst="rect">
              <a:avLst/>
            </a:prstGeom>
            <a:noFill/>
          </p:spPr>
          <p:txBody>
            <a:bodyPr wrap="square" rtlCol="0">
              <a:spAutoFit/>
            </a:bodyPr>
            <a:lstStyle>
              <a:defPPr>
                <a:defRPr lang="en-US"/>
              </a:defPPr>
              <a:lvl1pPr algn="ctr">
                <a:defRPr sz="3600">
                  <a:solidFill>
                    <a:schemeClr val="accent1">
                      <a:lumMod val="50000"/>
                    </a:schemeClr>
                  </a:solidFill>
                  <a:latin typeface="Century Gothic" panose="020B0502020202020204" pitchFamily="34" charset="0"/>
                </a:defRPr>
              </a:lvl1pPr>
            </a:lstStyle>
            <a:p>
              <a:r>
                <a:rPr lang="en-US" dirty="0"/>
                <a:t>03</a:t>
              </a:r>
            </a:p>
          </p:txBody>
        </p:sp>
      </p:grpSp>
      <p:grpSp>
        <p:nvGrpSpPr>
          <p:cNvPr id="67" name="Group 66">
            <a:extLst>
              <a:ext uri="{FF2B5EF4-FFF2-40B4-BE49-F238E27FC236}">
                <a16:creationId xmlns:a16="http://schemas.microsoft.com/office/drawing/2014/main" id="{0FE18EBD-2FF4-15CC-38D0-69B67BB72655}"/>
              </a:ext>
            </a:extLst>
          </p:cNvPr>
          <p:cNvGrpSpPr/>
          <p:nvPr/>
        </p:nvGrpSpPr>
        <p:grpSpPr>
          <a:xfrm>
            <a:off x="2806088" y="1955452"/>
            <a:ext cx="3847232" cy="1256880"/>
            <a:chOff x="4963887" y="5221960"/>
            <a:chExt cx="3847232" cy="1256880"/>
          </a:xfrm>
        </p:grpSpPr>
        <p:sp>
          <p:nvSpPr>
            <p:cNvPr id="68" name="Rectangle: Rounded Corners 67">
              <a:extLst>
                <a:ext uri="{FF2B5EF4-FFF2-40B4-BE49-F238E27FC236}">
                  <a16:creationId xmlns:a16="http://schemas.microsoft.com/office/drawing/2014/main" id="{50682ECB-7623-893B-1BFE-640496AC5B08}"/>
                </a:ext>
              </a:extLst>
            </p:cNvPr>
            <p:cNvSpPr/>
            <p:nvPr/>
          </p:nvSpPr>
          <p:spPr>
            <a:xfrm>
              <a:off x="4963887" y="5221960"/>
              <a:ext cx="3847232" cy="1256880"/>
            </a:xfrm>
            <a:prstGeom prst="roundRect">
              <a:avLst/>
            </a:prstGeom>
            <a:gradFill flip="none" rotWithShape="1">
              <a:gsLst>
                <a:gs pos="0">
                  <a:schemeClr val="bg1"/>
                </a:gs>
                <a:gs pos="100000">
                  <a:schemeClr val="bg1">
                    <a:lumMod val="95000"/>
                  </a:schemeClr>
                </a:gs>
              </a:gsLst>
              <a:lin ang="2700000" scaled="1"/>
              <a:tileRect/>
            </a:gradFill>
            <a:ln>
              <a:solidFill>
                <a:schemeClr val="bg1">
                  <a:lumMod val="75000"/>
                </a:schemeClr>
              </a:solidFill>
            </a:ln>
            <a:effectLst>
              <a:innerShdw blurRad="114300">
                <a:schemeClr val="bg1">
                  <a:lumMod val="6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9" name="Rectangle: Rounded Corners 68">
              <a:extLst>
                <a:ext uri="{FF2B5EF4-FFF2-40B4-BE49-F238E27FC236}">
                  <a16:creationId xmlns:a16="http://schemas.microsoft.com/office/drawing/2014/main" id="{79993539-5432-03D0-7696-7E8AE45D9DAC}"/>
                </a:ext>
              </a:extLst>
            </p:cNvPr>
            <p:cNvSpPr/>
            <p:nvPr/>
          </p:nvSpPr>
          <p:spPr>
            <a:xfrm>
              <a:off x="7554238" y="5221960"/>
              <a:ext cx="1256880" cy="1256880"/>
            </a:xfrm>
            <a:prstGeom prst="roundRect">
              <a:avLst/>
            </a:prstGeom>
            <a:gradFill flip="none" rotWithShape="1">
              <a:gsLst>
                <a:gs pos="0">
                  <a:schemeClr val="accent1">
                    <a:alpha val="80000"/>
                    <a:lumMod val="44000"/>
                    <a:lumOff val="56000"/>
                  </a:schemeClr>
                </a:gs>
                <a:gs pos="100000">
                  <a:schemeClr val="accent1">
                    <a:lumMod val="75000"/>
                    <a:alpha val="80000"/>
                  </a:schemeClr>
                </a:gs>
              </a:gsLst>
              <a:lin ang="2700000" scaled="1"/>
              <a:tileRect/>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0" name="Rectangle: Rounded Corners 69">
              <a:extLst>
                <a:ext uri="{FF2B5EF4-FFF2-40B4-BE49-F238E27FC236}">
                  <a16:creationId xmlns:a16="http://schemas.microsoft.com/office/drawing/2014/main" id="{3CFF6072-2738-0028-1FE4-41B7853C81F5}"/>
                </a:ext>
              </a:extLst>
            </p:cNvPr>
            <p:cNvSpPr/>
            <p:nvPr/>
          </p:nvSpPr>
          <p:spPr>
            <a:xfrm>
              <a:off x="7715263" y="5382985"/>
              <a:ext cx="934830" cy="934830"/>
            </a:xfrm>
            <a:prstGeom prst="round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TextBox 70">
              <a:extLst>
                <a:ext uri="{FF2B5EF4-FFF2-40B4-BE49-F238E27FC236}">
                  <a16:creationId xmlns:a16="http://schemas.microsoft.com/office/drawing/2014/main" id="{C7F211D7-5C3D-B209-0DF4-D339EA4E0FA7}"/>
                </a:ext>
              </a:extLst>
            </p:cNvPr>
            <p:cNvSpPr txBox="1"/>
            <p:nvPr/>
          </p:nvSpPr>
          <p:spPr>
            <a:xfrm>
              <a:off x="7725005" y="5443669"/>
              <a:ext cx="915346" cy="307777"/>
            </a:xfrm>
            <a:prstGeom prst="rect">
              <a:avLst/>
            </a:prstGeom>
            <a:noFill/>
          </p:spPr>
          <p:txBody>
            <a:bodyPr wrap="square" rtlCol="0">
              <a:spAutoFit/>
            </a:bodyPr>
            <a:lstStyle>
              <a:defPPr>
                <a:defRPr lang="en-US"/>
              </a:defPPr>
              <a:lvl1pPr algn="ctr">
                <a:defRPr sz="1400">
                  <a:solidFill>
                    <a:schemeClr val="accent1">
                      <a:lumMod val="75000"/>
                    </a:schemeClr>
                  </a:solidFill>
                  <a:latin typeface="Century Gothic" panose="020B0502020202020204" pitchFamily="34" charset="0"/>
                </a:defRPr>
              </a:lvl1pPr>
            </a:lstStyle>
            <a:p>
              <a:r>
                <a:rPr lang="en-US" dirty="0"/>
                <a:t>STEP</a:t>
              </a:r>
            </a:p>
          </p:txBody>
        </p:sp>
        <p:sp>
          <p:nvSpPr>
            <p:cNvPr id="72" name="TextBox 71">
              <a:extLst>
                <a:ext uri="{FF2B5EF4-FFF2-40B4-BE49-F238E27FC236}">
                  <a16:creationId xmlns:a16="http://schemas.microsoft.com/office/drawing/2014/main" id="{94EDED47-A4A1-B922-53B5-4118B1F9B145}"/>
                </a:ext>
              </a:extLst>
            </p:cNvPr>
            <p:cNvSpPr txBox="1"/>
            <p:nvPr/>
          </p:nvSpPr>
          <p:spPr>
            <a:xfrm>
              <a:off x="7776278" y="5671484"/>
              <a:ext cx="812800" cy="646331"/>
            </a:xfrm>
            <a:prstGeom prst="rect">
              <a:avLst/>
            </a:prstGeom>
            <a:noFill/>
          </p:spPr>
          <p:txBody>
            <a:bodyPr wrap="square" rtlCol="0">
              <a:spAutoFit/>
            </a:bodyPr>
            <a:lstStyle>
              <a:defPPr>
                <a:defRPr lang="en-US"/>
              </a:defPPr>
              <a:lvl1pPr algn="ctr">
                <a:defRPr sz="3600">
                  <a:solidFill>
                    <a:schemeClr val="accent1">
                      <a:lumMod val="50000"/>
                    </a:schemeClr>
                  </a:solidFill>
                  <a:latin typeface="Century Gothic" panose="020B0502020202020204" pitchFamily="34" charset="0"/>
                </a:defRPr>
              </a:lvl1pPr>
            </a:lstStyle>
            <a:p>
              <a:r>
                <a:rPr lang="en-US" dirty="0"/>
                <a:t>05</a:t>
              </a:r>
            </a:p>
          </p:txBody>
        </p:sp>
      </p:grpSp>
      <p:grpSp>
        <p:nvGrpSpPr>
          <p:cNvPr id="73" name="Group 72">
            <a:extLst>
              <a:ext uri="{FF2B5EF4-FFF2-40B4-BE49-F238E27FC236}">
                <a16:creationId xmlns:a16="http://schemas.microsoft.com/office/drawing/2014/main" id="{75F3C6CD-28DD-436F-9196-95546323DCC8}"/>
              </a:ext>
            </a:extLst>
          </p:cNvPr>
          <p:cNvGrpSpPr/>
          <p:nvPr/>
        </p:nvGrpSpPr>
        <p:grpSpPr>
          <a:xfrm>
            <a:off x="2828544" y="293228"/>
            <a:ext cx="3847232" cy="1256880"/>
            <a:chOff x="4963887" y="5221960"/>
            <a:chExt cx="3847232" cy="1256880"/>
          </a:xfrm>
        </p:grpSpPr>
        <p:sp>
          <p:nvSpPr>
            <p:cNvPr id="74" name="Rectangle: Rounded Corners 73">
              <a:extLst>
                <a:ext uri="{FF2B5EF4-FFF2-40B4-BE49-F238E27FC236}">
                  <a16:creationId xmlns:a16="http://schemas.microsoft.com/office/drawing/2014/main" id="{3E1D8A05-ADAA-09E6-0E3F-3166B3210EB3}"/>
                </a:ext>
              </a:extLst>
            </p:cNvPr>
            <p:cNvSpPr/>
            <p:nvPr/>
          </p:nvSpPr>
          <p:spPr>
            <a:xfrm>
              <a:off x="4963887" y="5221960"/>
              <a:ext cx="3847232" cy="1256880"/>
            </a:xfrm>
            <a:prstGeom prst="roundRect">
              <a:avLst/>
            </a:prstGeom>
            <a:gradFill flip="none" rotWithShape="1">
              <a:gsLst>
                <a:gs pos="0">
                  <a:schemeClr val="bg1"/>
                </a:gs>
                <a:gs pos="100000">
                  <a:schemeClr val="bg1">
                    <a:lumMod val="95000"/>
                  </a:schemeClr>
                </a:gs>
              </a:gsLst>
              <a:lin ang="2700000" scaled="1"/>
              <a:tileRect/>
            </a:gradFill>
            <a:ln>
              <a:solidFill>
                <a:schemeClr val="bg1">
                  <a:lumMod val="75000"/>
                </a:schemeClr>
              </a:solidFill>
            </a:ln>
            <a:effectLst>
              <a:innerShdw blurRad="114300">
                <a:schemeClr val="bg1">
                  <a:lumMod val="6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Rounded Corners 74">
              <a:extLst>
                <a:ext uri="{FF2B5EF4-FFF2-40B4-BE49-F238E27FC236}">
                  <a16:creationId xmlns:a16="http://schemas.microsoft.com/office/drawing/2014/main" id="{BC5E2DD8-EA3E-301F-9885-589C30FA8F17}"/>
                </a:ext>
              </a:extLst>
            </p:cNvPr>
            <p:cNvSpPr/>
            <p:nvPr/>
          </p:nvSpPr>
          <p:spPr>
            <a:xfrm>
              <a:off x="7554238" y="5221960"/>
              <a:ext cx="1256880" cy="1256880"/>
            </a:xfrm>
            <a:prstGeom prst="roundRect">
              <a:avLst/>
            </a:prstGeom>
            <a:gradFill flip="none" rotWithShape="1">
              <a:gsLst>
                <a:gs pos="0">
                  <a:schemeClr val="accent1">
                    <a:alpha val="80000"/>
                    <a:lumMod val="44000"/>
                    <a:lumOff val="56000"/>
                  </a:schemeClr>
                </a:gs>
                <a:gs pos="100000">
                  <a:schemeClr val="accent1">
                    <a:lumMod val="75000"/>
                    <a:alpha val="80000"/>
                  </a:schemeClr>
                </a:gs>
              </a:gsLst>
              <a:lin ang="2700000" scaled="1"/>
              <a:tileRect/>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6" name="Rectangle: Rounded Corners 75">
              <a:extLst>
                <a:ext uri="{FF2B5EF4-FFF2-40B4-BE49-F238E27FC236}">
                  <a16:creationId xmlns:a16="http://schemas.microsoft.com/office/drawing/2014/main" id="{DD166D63-FFFD-05EB-D646-E6EDC11DEA16}"/>
                </a:ext>
              </a:extLst>
            </p:cNvPr>
            <p:cNvSpPr/>
            <p:nvPr/>
          </p:nvSpPr>
          <p:spPr>
            <a:xfrm>
              <a:off x="7715263" y="5382985"/>
              <a:ext cx="934830" cy="934830"/>
            </a:xfrm>
            <a:prstGeom prst="round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TextBox 76">
              <a:extLst>
                <a:ext uri="{FF2B5EF4-FFF2-40B4-BE49-F238E27FC236}">
                  <a16:creationId xmlns:a16="http://schemas.microsoft.com/office/drawing/2014/main" id="{7D67F678-48A3-3F68-31B7-0134C57A0A3B}"/>
                </a:ext>
              </a:extLst>
            </p:cNvPr>
            <p:cNvSpPr txBox="1"/>
            <p:nvPr/>
          </p:nvSpPr>
          <p:spPr>
            <a:xfrm>
              <a:off x="7725005" y="5443669"/>
              <a:ext cx="915346" cy="307777"/>
            </a:xfrm>
            <a:prstGeom prst="rect">
              <a:avLst/>
            </a:prstGeom>
            <a:noFill/>
          </p:spPr>
          <p:txBody>
            <a:bodyPr wrap="square" rtlCol="0">
              <a:spAutoFit/>
            </a:bodyPr>
            <a:lstStyle>
              <a:defPPr>
                <a:defRPr lang="en-US"/>
              </a:defPPr>
              <a:lvl1pPr algn="ctr">
                <a:defRPr sz="1400">
                  <a:solidFill>
                    <a:schemeClr val="accent1">
                      <a:lumMod val="75000"/>
                    </a:schemeClr>
                  </a:solidFill>
                  <a:latin typeface="Century Gothic" panose="020B0502020202020204" pitchFamily="34" charset="0"/>
                </a:defRPr>
              </a:lvl1pPr>
            </a:lstStyle>
            <a:p>
              <a:r>
                <a:rPr lang="en-US" dirty="0"/>
                <a:t>STEP</a:t>
              </a:r>
            </a:p>
          </p:txBody>
        </p:sp>
        <p:sp>
          <p:nvSpPr>
            <p:cNvPr id="78" name="TextBox 77">
              <a:extLst>
                <a:ext uri="{FF2B5EF4-FFF2-40B4-BE49-F238E27FC236}">
                  <a16:creationId xmlns:a16="http://schemas.microsoft.com/office/drawing/2014/main" id="{6655A6F8-A3E1-DAEB-10CA-0486D23B9C8B}"/>
                </a:ext>
              </a:extLst>
            </p:cNvPr>
            <p:cNvSpPr txBox="1"/>
            <p:nvPr/>
          </p:nvSpPr>
          <p:spPr>
            <a:xfrm>
              <a:off x="7776278" y="5671484"/>
              <a:ext cx="812800" cy="646331"/>
            </a:xfrm>
            <a:prstGeom prst="rect">
              <a:avLst/>
            </a:prstGeom>
            <a:noFill/>
          </p:spPr>
          <p:txBody>
            <a:bodyPr wrap="square" rtlCol="0">
              <a:spAutoFit/>
            </a:bodyPr>
            <a:lstStyle>
              <a:defPPr>
                <a:defRPr lang="en-US"/>
              </a:defPPr>
              <a:lvl1pPr algn="ctr">
                <a:defRPr sz="3600">
                  <a:solidFill>
                    <a:schemeClr val="accent1">
                      <a:lumMod val="50000"/>
                    </a:schemeClr>
                  </a:solidFill>
                  <a:latin typeface="Century Gothic" panose="020B0502020202020204" pitchFamily="34" charset="0"/>
                </a:defRPr>
              </a:lvl1pPr>
            </a:lstStyle>
            <a:p>
              <a:r>
                <a:rPr lang="en-US" dirty="0"/>
                <a:t>07</a:t>
              </a:r>
            </a:p>
          </p:txBody>
        </p:sp>
      </p:grpSp>
      <p:sp>
        <p:nvSpPr>
          <p:cNvPr id="79" name="Rectangle: Rounded Corners 78">
            <a:extLst>
              <a:ext uri="{FF2B5EF4-FFF2-40B4-BE49-F238E27FC236}">
                <a16:creationId xmlns:a16="http://schemas.microsoft.com/office/drawing/2014/main" id="{77273B6E-7219-C7A2-F968-B8C1E6D34566}"/>
              </a:ext>
            </a:extLst>
          </p:cNvPr>
          <p:cNvSpPr/>
          <p:nvPr/>
        </p:nvSpPr>
        <p:spPr>
          <a:xfrm>
            <a:off x="7586965" y="4462222"/>
            <a:ext cx="3847232" cy="1256880"/>
          </a:xfrm>
          <a:prstGeom prst="roundRect">
            <a:avLst/>
          </a:prstGeom>
          <a:gradFill flip="none" rotWithShape="1">
            <a:gsLst>
              <a:gs pos="0">
                <a:schemeClr val="bg1"/>
              </a:gs>
              <a:gs pos="100000">
                <a:schemeClr val="bg1">
                  <a:lumMod val="95000"/>
                </a:schemeClr>
              </a:gs>
            </a:gsLst>
            <a:lin ang="2700000" scaled="1"/>
            <a:tileRect/>
          </a:gradFill>
          <a:ln>
            <a:solidFill>
              <a:schemeClr val="bg1">
                <a:lumMod val="75000"/>
              </a:schemeClr>
            </a:solidFill>
          </a:ln>
          <a:effectLst>
            <a:innerShdw blurRad="114300">
              <a:schemeClr val="bg1">
                <a:lumMod val="6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Rounded Corners 79">
            <a:extLst>
              <a:ext uri="{FF2B5EF4-FFF2-40B4-BE49-F238E27FC236}">
                <a16:creationId xmlns:a16="http://schemas.microsoft.com/office/drawing/2014/main" id="{791C11DB-17DD-5072-67FD-E5669BD08FD2}"/>
              </a:ext>
            </a:extLst>
          </p:cNvPr>
          <p:cNvSpPr/>
          <p:nvPr/>
        </p:nvSpPr>
        <p:spPr>
          <a:xfrm>
            <a:off x="7622801" y="4462222"/>
            <a:ext cx="1256880" cy="1256880"/>
          </a:xfrm>
          <a:prstGeom prst="roundRect">
            <a:avLst/>
          </a:prstGeom>
          <a:gradFill flip="none" rotWithShape="1">
            <a:gsLst>
              <a:gs pos="0">
                <a:schemeClr val="accent1">
                  <a:alpha val="80000"/>
                  <a:lumMod val="44000"/>
                  <a:lumOff val="56000"/>
                </a:schemeClr>
              </a:gs>
              <a:gs pos="100000">
                <a:schemeClr val="accent1">
                  <a:lumMod val="75000"/>
                  <a:alpha val="80000"/>
                </a:schemeClr>
              </a:gs>
            </a:gsLst>
            <a:lin ang="2700000" scaled="1"/>
            <a:tileRect/>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1" name="Rectangle: Rounded Corners 80">
            <a:extLst>
              <a:ext uri="{FF2B5EF4-FFF2-40B4-BE49-F238E27FC236}">
                <a16:creationId xmlns:a16="http://schemas.microsoft.com/office/drawing/2014/main" id="{36A5257E-3FF9-506D-8D1B-5FB59722A4A8}"/>
              </a:ext>
            </a:extLst>
          </p:cNvPr>
          <p:cNvSpPr/>
          <p:nvPr/>
        </p:nvSpPr>
        <p:spPr>
          <a:xfrm>
            <a:off x="7783826" y="4623247"/>
            <a:ext cx="934830" cy="934830"/>
          </a:xfrm>
          <a:prstGeom prst="round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TextBox 81">
            <a:extLst>
              <a:ext uri="{FF2B5EF4-FFF2-40B4-BE49-F238E27FC236}">
                <a16:creationId xmlns:a16="http://schemas.microsoft.com/office/drawing/2014/main" id="{0C515522-2E2E-D18C-5691-56AE73EDC63F}"/>
              </a:ext>
            </a:extLst>
          </p:cNvPr>
          <p:cNvSpPr txBox="1"/>
          <p:nvPr/>
        </p:nvSpPr>
        <p:spPr>
          <a:xfrm>
            <a:off x="7793568" y="4683931"/>
            <a:ext cx="915346" cy="307777"/>
          </a:xfrm>
          <a:prstGeom prst="rect">
            <a:avLst/>
          </a:prstGeom>
          <a:noFill/>
        </p:spPr>
        <p:txBody>
          <a:bodyPr wrap="square" rtlCol="0">
            <a:spAutoFit/>
          </a:bodyPr>
          <a:lstStyle>
            <a:defPPr>
              <a:defRPr lang="en-US"/>
            </a:defPPr>
            <a:lvl1pPr algn="ctr">
              <a:defRPr sz="1400">
                <a:solidFill>
                  <a:schemeClr val="accent1">
                    <a:lumMod val="75000"/>
                  </a:schemeClr>
                </a:solidFill>
                <a:latin typeface="Century Gothic" panose="020B0502020202020204" pitchFamily="34" charset="0"/>
              </a:defRPr>
            </a:lvl1pPr>
          </a:lstStyle>
          <a:p>
            <a:r>
              <a:rPr lang="en-US" dirty="0"/>
              <a:t>STEP</a:t>
            </a:r>
          </a:p>
        </p:txBody>
      </p:sp>
      <p:sp>
        <p:nvSpPr>
          <p:cNvPr id="83" name="TextBox 82">
            <a:extLst>
              <a:ext uri="{FF2B5EF4-FFF2-40B4-BE49-F238E27FC236}">
                <a16:creationId xmlns:a16="http://schemas.microsoft.com/office/drawing/2014/main" id="{10DA5BD0-64E7-2941-5DF3-188F2F2B31B1}"/>
              </a:ext>
            </a:extLst>
          </p:cNvPr>
          <p:cNvSpPr txBox="1"/>
          <p:nvPr/>
        </p:nvSpPr>
        <p:spPr>
          <a:xfrm>
            <a:off x="7844841" y="4911746"/>
            <a:ext cx="812800" cy="646331"/>
          </a:xfrm>
          <a:prstGeom prst="rect">
            <a:avLst/>
          </a:prstGeom>
          <a:noFill/>
        </p:spPr>
        <p:txBody>
          <a:bodyPr wrap="square" rtlCol="0">
            <a:spAutoFit/>
          </a:bodyPr>
          <a:lstStyle>
            <a:defPPr>
              <a:defRPr lang="en-US"/>
            </a:defPPr>
            <a:lvl1pPr algn="ctr">
              <a:defRPr sz="3600">
                <a:solidFill>
                  <a:schemeClr val="accent1">
                    <a:lumMod val="50000"/>
                  </a:schemeClr>
                </a:solidFill>
                <a:latin typeface="Century Gothic" panose="020B0502020202020204" pitchFamily="34" charset="0"/>
              </a:defRPr>
            </a:lvl1pPr>
          </a:lstStyle>
          <a:p>
            <a:r>
              <a:rPr lang="en-US" dirty="0"/>
              <a:t>02</a:t>
            </a:r>
          </a:p>
        </p:txBody>
      </p:sp>
      <p:sp>
        <p:nvSpPr>
          <p:cNvPr id="84" name="TextBox 83">
            <a:extLst>
              <a:ext uri="{FF2B5EF4-FFF2-40B4-BE49-F238E27FC236}">
                <a16:creationId xmlns:a16="http://schemas.microsoft.com/office/drawing/2014/main" id="{71E30F9C-D998-1E02-5D61-2A738A9F2C00}"/>
              </a:ext>
            </a:extLst>
          </p:cNvPr>
          <p:cNvSpPr txBox="1"/>
          <p:nvPr/>
        </p:nvSpPr>
        <p:spPr>
          <a:xfrm>
            <a:off x="9015541" y="4575158"/>
            <a:ext cx="2334542" cy="353943"/>
          </a:xfrm>
          <a:prstGeom prst="rect">
            <a:avLst/>
          </a:prstGeom>
          <a:noFill/>
        </p:spPr>
        <p:txBody>
          <a:bodyPr wrap="square" rtlCol="0">
            <a:spAutoFit/>
          </a:bodyPr>
          <a:lstStyle>
            <a:defPPr>
              <a:defRPr lang="en-US"/>
            </a:defPPr>
            <a:lvl1pPr algn="ctr">
              <a:defRPr b="1">
                <a:solidFill>
                  <a:schemeClr val="accent1">
                    <a:lumMod val="50000"/>
                  </a:schemeClr>
                </a:solidFill>
                <a:latin typeface="Century" panose="02040604050505020304" pitchFamily="18" charset="0"/>
              </a:defRPr>
            </a:lvl1pPr>
          </a:lstStyle>
          <a:p>
            <a:r>
              <a:rPr lang="en-US" sz="1700" dirty="0"/>
              <a:t>Data Preprocessing</a:t>
            </a:r>
          </a:p>
        </p:txBody>
      </p:sp>
      <p:sp>
        <p:nvSpPr>
          <p:cNvPr id="85" name="TextBox 84">
            <a:extLst>
              <a:ext uri="{FF2B5EF4-FFF2-40B4-BE49-F238E27FC236}">
                <a16:creationId xmlns:a16="http://schemas.microsoft.com/office/drawing/2014/main" id="{51F19F9D-F10A-6234-6D77-DE9089038523}"/>
              </a:ext>
            </a:extLst>
          </p:cNvPr>
          <p:cNvSpPr txBox="1"/>
          <p:nvPr/>
        </p:nvSpPr>
        <p:spPr>
          <a:xfrm>
            <a:off x="3037895" y="3743023"/>
            <a:ext cx="2278031" cy="353943"/>
          </a:xfrm>
          <a:prstGeom prst="rect">
            <a:avLst/>
          </a:prstGeom>
          <a:noFill/>
        </p:spPr>
        <p:txBody>
          <a:bodyPr wrap="square" rtlCol="0">
            <a:spAutoFit/>
          </a:bodyPr>
          <a:lstStyle>
            <a:defPPr>
              <a:defRPr lang="en-US"/>
            </a:defPPr>
            <a:lvl1pPr algn="ctr">
              <a:defRPr b="1">
                <a:solidFill>
                  <a:schemeClr val="accent1">
                    <a:lumMod val="50000"/>
                  </a:schemeClr>
                </a:solidFill>
                <a:latin typeface="Century" panose="02040604050505020304" pitchFamily="18" charset="0"/>
              </a:defRPr>
            </a:lvl1pPr>
          </a:lstStyle>
          <a:p>
            <a:r>
              <a:rPr lang="en-US" sz="1700" dirty="0"/>
              <a:t>Key Data Insights</a:t>
            </a:r>
          </a:p>
        </p:txBody>
      </p:sp>
      <p:grpSp>
        <p:nvGrpSpPr>
          <p:cNvPr id="86" name="Group 85">
            <a:extLst>
              <a:ext uri="{FF2B5EF4-FFF2-40B4-BE49-F238E27FC236}">
                <a16:creationId xmlns:a16="http://schemas.microsoft.com/office/drawing/2014/main" id="{62DFBA55-CBB3-6D73-5E03-B8C04DFEACD1}"/>
              </a:ext>
            </a:extLst>
          </p:cNvPr>
          <p:cNvGrpSpPr/>
          <p:nvPr/>
        </p:nvGrpSpPr>
        <p:grpSpPr>
          <a:xfrm>
            <a:off x="7622801" y="2667818"/>
            <a:ext cx="3847232" cy="1256880"/>
            <a:chOff x="6204712" y="4509220"/>
            <a:chExt cx="3847232" cy="1256880"/>
          </a:xfrm>
        </p:grpSpPr>
        <p:sp>
          <p:nvSpPr>
            <p:cNvPr id="87" name="Rectangle: Rounded Corners 86">
              <a:extLst>
                <a:ext uri="{FF2B5EF4-FFF2-40B4-BE49-F238E27FC236}">
                  <a16:creationId xmlns:a16="http://schemas.microsoft.com/office/drawing/2014/main" id="{E0C9D480-C229-A709-711A-CF8F2B476E72}"/>
                </a:ext>
              </a:extLst>
            </p:cNvPr>
            <p:cNvSpPr/>
            <p:nvPr/>
          </p:nvSpPr>
          <p:spPr>
            <a:xfrm>
              <a:off x="6204712" y="4509220"/>
              <a:ext cx="3847232" cy="1256880"/>
            </a:xfrm>
            <a:prstGeom prst="roundRect">
              <a:avLst/>
            </a:prstGeom>
            <a:gradFill flip="none" rotWithShape="1">
              <a:gsLst>
                <a:gs pos="0">
                  <a:schemeClr val="bg1"/>
                </a:gs>
                <a:gs pos="100000">
                  <a:schemeClr val="bg1">
                    <a:lumMod val="95000"/>
                  </a:schemeClr>
                </a:gs>
              </a:gsLst>
              <a:lin ang="2700000" scaled="1"/>
              <a:tileRect/>
            </a:gradFill>
            <a:ln>
              <a:solidFill>
                <a:schemeClr val="bg1">
                  <a:lumMod val="75000"/>
                </a:schemeClr>
              </a:solidFill>
            </a:ln>
            <a:effectLst>
              <a:innerShdw blurRad="114300">
                <a:schemeClr val="bg1">
                  <a:lumMod val="6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Rounded Corners 87">
              <a:extLst>
                <a:ext uri="{FF2B5EF4-FFF2-40B4-BE49-F238E27FC236}">
                  <a16:creationId xmlns:a16="http://schemas.microsoft.com/office/drawing/2014/main" id="{E3567503-749D-7F10-EFF0-4F34F1F26DD7}"/>
                </a:ext>
              </a:extLst>
            </p:cNvPr>
            <p:cNvSpPr/>
            <p:nvPr/>
          </p:nvSpPr>
          <p:spPr>
            <a:xfrm>
              <a:off x="6240548" y="4509220"/>
              <a:ext cx="1256880" cy="1256880"/>
            </a:xfrm>
            <a:prstGeom prst="roundRect">
              <a:avLst/>
            </a:prstGeom>
            <a:gradFill flip="none" rotWithShape="1">
              <a:gsLst>
                <a:gs pos="0">
                  <a:schemeClr val="accent1">
                    <a:alpha val="80000"/>
                    <a:lumMod val="44000"/>
                    <a:lumOff val="56000"/>
                  </a:schemeClr>
                </a:gs>
                <a:gs pos="100000">
                  <a:schemeClr val="accent1">
                    <a:lumMod val="75000"/>
                    <a:alpha val="80000"/>
                  </a:schemeClr>
                </a:gs>
              </a:gsLst>
              <a:lin ang="2700000" scaled="1"/>
              <a:tileRect/>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Rounded Corners 88">
              <a:extLst>
                <a:ext uri="{FF2B5EF4-FFF2-40B4-BE49-F238E27FC236}">
                  <a16:creationId xmlns:a16="http://schemas.microsoft.com/office/drawing/2014/main" id="{A9C8FA75-8567-C95E-65BC-628B812ACC1A}"/>
                </a:ext>
              </a:extLst>
            </p:cNvPr>
            <p:cNvSpPr/>
            <p:nvPr/>
          </p:nvSpPr>
          <p:spPr>
            <a:xfrm>
              <a:off x="6401573" y="4670245"/>
              <a:ext cx="934830" cy="934830"/>
            </a:xfrm>
            <a:prstGeom prst="round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TextBox 89">
              <a:extLst>
                <a:ext uri="{FF2B5EF4-FFF2-40B4-BE49-F238E27FC236}">
                  <a16:creationId xmlns:a16="http://schemas.microsoft.com/office/drawing/2014/main" id="{2C5F4B5B-EAF3-5AB6-2533-685D60D1DACD}"/>
                </a:ext>
              </a:extLst>
            </p:cNvPr>
            <p:cNvSpPr txBox="1"/>
            <p:nvPr/>
          </p:nvSpPr>
          <p:spPr>
            <a:xfrm>
              <a:off x="6411315" y="4730929"/>
              <a:ext cx="915346" cy="307777"/>
            </a:xfrm>
            <a:prstGeom prst="rect">
              <a:avLst/>
            </a:prstGeom>
            <a:noFill/>
          </p:spPr>
          <p:txBody>
            <a:bodyPr wrap="square" rtlCol="0">
              <a:spAutoFit/>
            </a:bodyPr>
            <a:lstStyle>
              <a:defPPr>
                <a:defRPr lang="en-US"/>
              </a:defPPr>
              <a:lvl1pPr algn="ctr">
                <a:defRPr sz="1400">
                  <a:solidFill>
                    <a:schemeClr val="accent1">
                      <a:lumMod val="75000"/>
                    </a:schemeClr>
                  </a:solidFill>
                  <a:latin typeface="Century Gothic" panose="020B0502020202020204" pitchFamily="34" charset="0"/>
                </a:defRPr>
              </a:lvl1pPr>
            </a:lstStyle>
            <a:p>
              <a:r>
                <a:rPr lang="en-US" dirty="0"/>
                <a:t>STEP</a:t>
              </a:r>
            </a:p>
          </p:txBody>
        </p:sp>
        <p:sp>
          <p:nvSpPr>
            <p:cNvPr id="91" name="TextBox 90">
              <a:extLst>
                <a:ext uri="{FF2B5EF4-FFF2-40B4-BE49-F238E27FC236}">
                  <a16:creationId xmlns:a16="http://schemas.microsoft.com/office/drawing/2014/main" id="{6B3C61CE-D26D-CA71-4856-C4297DEE6AAC}"/>
                </a:ext>
              </a:extLst>
            </p:cNvPr>
            <p:cNvSpPr txBox="1"/>
            <p:nvPr/>
          </p:nvSpPr>
          <p:spPr>
            <a:xfrm>
              <a:off x="6462588" y="4958744"/>
              <a:ext cx="812800" cy="646331"/>
            </a:xfrm>
            <a:prstGeom prst="rect">
              <a:avLst/>
            </a:prstGeom>
            <a:noFill/>
          </p:spPr>
          <p:txBody>
            <a:bodyPr wrap="square" rtlCol="0">
              <a:spAutoFit/>
            </a:bodyPr>
            <a:lstStyle>
              <a:defPPr>
                <a:defRPr lang="en-US"/>
              </a:defPPr>
              <a:lvl1pPr algn="ctr">
                <a:defRPr sz="3600">
                  <a:solidFill>
                    <a:schemeClr val="accent1">
                      <a:lumMod val="50000"/>
                    </a:schemeClr>
                  </a:solidFill>
                  <a:latin typeface="Century Gothic" panose="020B0502020202020204" pitchFamily="34" charset="0"/>
                </a:defRPr>
              </a:lvl1pPr>
            </a:lstStyle>
            <a:p>
              <a:r>
                <a:rPr lang="en-US" dirty="0"/>
                <a:t>04</a:t>
              </a:r>
            </a:p>
          </p:txBody>
        </p:sp>
      </p:grpSp>
      <p:grpSp>
        <p:nvGrpSpPr>
          <p:cNvPr id="92" name="Group 91">
            <a:extLst>
              <a:ext uri="{FF2B5EF4-FFF2-40B4-BE49-F238E27FC236}">
                <a16:creationId xmlns:a16="http://schemas.microsoft.com/office/drawing/2014/main" id="{A25BB522-8BDB-A8D9-A9E2-161153029F8F}"/>
              </a:ext>
            </a:extLst>
          </p:cNvPr>
          <p:cNvGrpSpPr/>
          <p:nvPr/>
        </p:nvGrpSpPr>
        <p:grpSpPr>
          <a:xfrm>
            <a:off x="7622801" y="873414"/>
            <a:ext cx="3847232" cy="1256880"/>
            <a:chOff x="6204712" y="4509220"/>
            <a:chExt cx="3847232" cy="1256880"/>
          </a:xfrm>
        </p:grpSpPr>
        <p:sp>
          <p:nvSpPr>
            <p:cNvPr id="93" name="Rectangle: Rounded Corners 92">
              <a:extLst>
                <a:ext uri="{FF2B5EF4-FFF2-40B4-BE49-F238E27FC236}">
                  <a16:creationId xmlns:a16="http://schemas.microsoft.com/office/drawing/2014/main" id="{67B213D6-64F0-EA39-9E07-5C4BB56F1E8F}"/>
                </a:ext>
              </a:extLst>
            </p:cNvPr>
            <p:cNvSpPr/>
            <p:nvPr/>
          </p:nvSpPr>
          <p:spPr>
            <a:xfrm>
              <a:off x="6204712" y="4509220"/>
              <a:ext cx="3847232" cy="1256880"/>
            </a:xfrm>
            <a:prstGeom prst="roundRect">
              <a:avLst/>
            </a:prstGeom>
            <a:gradFill flip="none" rotWithShape="1">
              <a:gsLst>
                <a:gs pos="0">
                  <a:schemeClr val="bg1"/>
                </a:gs>
                <a:gs pos="100000">
                  <a:schemeClr val="bg1">
                    <a:lumMod val="95000"/>
                  </a:schemeClr>
                </a:gs>
              </a:gsLst>
              <a:lin ang="2700000" scaled="1"/>
              <a:tileRect/>
            </a:gradFill>
            <a:ln>
              <a:solidFill>
                <a:schemeClr val="bg1">
                  <a:lumMod val="75000"/>
                </a:schemeClr>
              </a:solidFill>
            </a:ln>
            <a:effectLst>
              <a:innerShdw blurRad="114300">
                <a:schemeClr val="bg1">
                  <a:lumMod val="6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ectangle: Rounded Corners 93">
              <a:extLst>
                <a:ext uri="{FF2B5EF4-FFF2-40B4-BE49-F238E27FC236}">
                  <a16:creationId xmlns:a16="http://schemas.microsoft.com/office/drawing/2014/main" id="{F284D658-34F5-F7CC-1287-AC478C3DA7B0}"/>
                </a:ext>
              </a:extLst>
            </p:cNvPr>
            <p:cNvSpPr/>
            <p:nvPr/>
          </p:nvSpPr>
          <p:spPr>
            <a:xfrm>
              <a:off x="6240548" y="4509220"/>
              <a:ext cx="1256880" cy="1256880"/>
            </a:xfrm>
            <a:prstGeom prst="roundRect">
              <a:avLst/>
            </a:prstGeom>
            <a:gradFill flip="none" rotWithShape="1">
              <a:gsLst>
                <a:gs pos="0">
                  <a:schemeClr val="accent1">
                    <a:alpha val="80000"/>
                    <a:lumMod val="44000"/>
                    <a:lumOff val="56000"/>
                  </a:schemeClr>
                </a:gs>
                <a:gs pos="100000">
                  <a:schemeClr val="accent1">
                    <a:lumMod val="75000"/>
                    <a:alpha val="80000"/>
                  </a:schemeClr>
                </a:gs>
              </a:gsLst>
              <a:lin ang="2700000" scaled="1"/>
              <a:tileRect/>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5" name="Rectangle: Rounded Corners 94">
              <a:extLst>
                <a:ext uri="{FF2B5EF4-FFF2-40B4-BE49-F238E27FC236}">
                  <a16:creationId xmlns:a16="http://schemas.microsoft.com/office/drawing/2014/main" id="{068C864C-EBA2-B33D-19BD-A8996F577287}"/>
                </a:ext>
              </a:extLst>
            </p:cNvPr>
            <p:cNvSpPr/>
            <p:nvPr/>
          </p:nvSpPr>
          <p:spPr>
            <a:xfrm>
              <a:off x="6401573" y="4670245"/>
              <a:ext cx="934830" cy="934830"/>
            </a:xfrm>
            <a:prstGeom prst="round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TextBox 95">
              <a:extLst>
                <a:ext uri="{FF2B5EF4-FFF2-40B4-BE49-F238E27FC236}">
                  <a16:creationId xmlns:a16="http://schemas.microsoft.com/office/drawing/2014/main" id="{2125EC23-59E3-34E0-D6E0-C2B6F3E6F0EC}"/>
                </a:ext>
              </a:extLst>
            </p:cNvPr>
            <p:cNvSpPr txBox="1"/>
            <p:nvPr/>
          </p:nvSpPr>
          <p:spPr>
            <a:xfrm>
              <a:off x="6411315" y="4730929"/>
              <a:ext cx="915346" cy="307777"/>
            </a:xfrm>
            <a:prstGeom prst="rect">
              <a:avLst/>
            </a:prstGeom>
            <a:noFill/>
          </p:spPr>
          <p:txBody>
            <a:bodyPr wrap="square" rtlCol="0">
              <a:spAutoFit/>
            </a:bodyPr>
            <a:lstStyle>
              <a:defPPr>
                <a:defRPr lang="en-US"/>
              </a:defPPr>
              <a:lvl1pPr algn="ctr">
                <a:defRPr sz="1400">
                  <a:solidFill>
                    <a:schemeClr val="accent1">
                      <a:lumMod val="75000"/>
                    </a:schemeClr>
                  </a:solidFill>
                  <a:latin typeface="Century Gothic" panose="020B0502020202020204" pitchFamily="34" charset="0"/>
                </a:defRPr>
              </a:lvl1pPr>
            </a:lstStyle>
            <a:p>
              <a:r>
                <a:rPr lang="en-US" dirty="0"/>
                <a:t>STEP</a:t>
              </a:r>
            </a:p>
          </p:txBody>
        </p:sp>
        <p:sp>
          <p:nvSpPr>
            <p:cNvPr id="97" name="TextBox 96">
              <a:extLst>
                <a:ext uri="{FF2B5EF4-FFF2-40B4-BE49-F238E27FC236}">
                  <a16:creationId xmlns:a16="http://schemas.microsoft.com/office/drawing/2014/main" id="{52851E19-1883-10AA-2ED4-7AD06D63666D}"/>
                </a:ext>
              </a:extLst>
            </p:cNvPr>
            <p:cNvSpPr txBox="1"/>
            <p:nvPr/>
          </p:nvSpPr>
          <p:spPr>
            <a:xfrm>
              <a:off x="6462588" y="4958744"/>
              <a:ext cx="812800" cy="646331"/>
            </a:xfrm>
            <a:prstGeom prst="rect">
              <a:avLst/>
            </a:prstGeom>
            <a:noFill/>
          </p:spPr>
          <p:txBody>
            <a:bodyPr wrap="square" rtlCol="0">
              <a:spAutoFit/>
            </a:bodyPr>
            <a:lstStyle>
              <a:defPPr>
                <a:defRPr lang="en-US"/>
              </a:defPPr>
              <a:lvl1pPr algn="ctr">
                <a:defRPr sz="3600">
                  <a:solidFill>
                    <a:schemeClr val="accent1">
                      <a:lumMod val="50000"/>
                    </a:schemeClr>
                  </a:solidFill>
                  <a:latin typeface="Century Gothic" panose="020B0502020202020204" pitchFamily="34" charset="0"/>
                </a:defRPr>
              </a:lvl1pPr>
            </a:lstStyle>
            <a:p>
              <a:r>
                <a:rPr lang="en-US" dirty="0"/>
                <a:t>06</a:t>
              </a:r>
            </a:p>
          </p:txBody>
        </p:sp>
      </p:grpSp>
      <p:sp>
        <p:nvSpPr>
          <p:cNvPr id="98" name="TextBox 97">
            <a:extLst>
              <a:ext uri="{FF2B5EF4-FFF2-40B4-BE49-F238E27FC236}">
                <a16:creationId xmlns:a16="http://schemas.microsoft.com/office/drawing/2014/main" id="{BFD972CA-B7F3-BFB1-2F79-D13EDED150F7}"/>
              </a:ext>
            </a:extLst>
          </p:cNvPr>
          <p:cNvSpPr txBox="1"/>
          <p:nvPr/>
        </p:nvSpPr>
        <p:spPr>
          <a:xfrm rot="16200000">
            <a:off x="-2536136" y="2828835"/>
            <a:ext cx="6858002" cy="1200329"/>
          </a:xfrm>
          <a:prstGeom prst="rect">
            <a:avLst/>
          </a:prstGeom>
          <a:noFill/>
          <a:ln>
            <a:noFill/>
          </a:ln>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IN" sz="7200" b="1" dirty="0">
                <a:solidFill>
                  <a:schemeClr val="accent1">
                    <a:lumMod val="75000"/>
                  </a:schemeClr>
                </a:solidFill>
                <a:effectLst>
                  <a:outerShdw blurRad="50800" dist="38100" algn="l" rotWithShape="0">
                    <a:prstClr val="black">
                      <a:alpha val="40000"/>
                    </a:prstClr>
                  </a:outerShdw>
                </a:effectLst>
                <a:latin typeface="Goudy Old Style" panose="02020502050305020303" pitchFamily="18" charset="0"/>
                <a:ea typeface="+mj-ea"/>
                <a:cs typeface="+mj-cs"/>
              </a:rPr>
              <a:t>WORK FLOW</a:t>
            </a:r>
          </a:p>
        </p:txBody>
      </p:sp>
      <p:sp>
        <p:nvSpPr>
          <p:cNvPr id="99" name="TextBox 98">
            <a:extLst>
              <a:ext uri="{FF2B5EF4-FFF2-40B4-BE49-F238E27FC236}">
                <a16:creationId xmlns:a16="http://schemas.microsoft.com/office/drawing/2014/main" id="{DCF1AB89-63D0-2DA0-F8F2-4AC87A47299C}"/>
              </a:ext>
            </a:extLst>
          </p:cNvPr>
          <p:cNvSpPr txBox="1"/>
          <p:nvPr/>
        </p:nvSpPr>
        <p:spPr>
          <a:xfrm>
            <a:off x="2823397" y="5950142"/>
            <a:ext cx="2574306" cy="461665"/>
          </a:xfrm>
          <a:prstGeom prst="rect">
            <a:avLst/>
          </a:prstGeom>
          <a:noFill/>
        </p:spPr>
        <p:txBody>
          <a:bodyPr wrap="square" rtlCol="0">
            <a:spAutoFit/>
          </a:bodyPr>
          <a:lstStyle>
            <a:defPPr>
              <a:defRPr lang="en-US"/>
            </a:defPPr>
            <a:lvl1pPr algn="ctr">
              <a:defRPr b="1">
                <a:solidFill>
                  <a:schemeClr val="accent1">
                    <a:lumMod val="50000"/>
                  </a:schemeClr>
                </a:solidFill>
                <a:latin typeface="Century" panose="02040604050505020304" pitchFamily="18" charset="0"/>
              </a:defRPr>
            </a:lvl1pPr>
          </a:lstStyle>
          <a:p>
            <a:r>
              <a:rPr lang="en-US" sz="1200" dirty="0">
                <a:solidFill>
                  <a:schemeClr val="accent1">
                    <a:lumMod val="75000"/>
                  </a:schemeClr>
                </a:solidFill>
                <a:latin typeface="Century Gothic" panose="020B0502020202020204" pitchFamily="34" charset="0"/>
              </a:rPr>
              <a:t>Describe data sources and fields.</a:t>
            </a:r>
            <a:endParaRPr lang="en-IN" sz="1200" dirty="0">
              <a:solidFill>
                <a:schemeClr val="accent1">
                  <a:lumMod val="75000"/>
                </a:schemeClr>
              </a:solidFill>
              <a:latin typeface="Century Gothic" panose="020B0502020202020204" pitchFamily="34" charset="0"/>
            </a:endParaRPr>
          </a:p>
        </p:txBody>
      </p:sp>
      <p:sp>
        <p:nvSpPr>
          <p:cNvPr id="100" name="TextBox 99">
            <a:extLst>
              <a:ext uri="{FF2B5EF4-FFF2-40B4-BE49-F238E27FC236}">
                <a16:creationId xmlns:a16="http://schemas.microsoft.com/office/drawing/2014/main" id="{6A01ABD8-B11C-487E-5EE5-1D6635D3578C}"/>
              </a:ext>
            </a:extLst>
          </p:cNvPr>
          <p:cNvSpPr txBox="1"/>
          <p:nvPr/>
        </p:nvSpPr>
        <p:spPr>
          <a:xfrm>
            <a:off x="8897551" y="4974303"/>
            <a:ext cx="2572482" cy="646331"/>
          </a:xfrm>
          <a:prstGeom prst="rect">
            <a:avLst/>
          </a:prstGeom>
          <a:noFill/>
        </p:spPr>
        <p:txBody>
          <a:bodyPr wrap="square" rtlCol="0">
            <a:spAutoFit/>
          </a:bodyPr>
          <a:lstStyle>
            <a:defPPr>
              <a:defRPr lang="en-US"/>
            </a:defPPr>
            <a:lvl1pPr algn="ctr">
              <a:defRPr b="1">
                <a:solidFill>
                  <a:schemeClr val="accent1">
                    <a:lumMod val="50000"/>
                  </a:schemeClr>
                </a:solidFill>
                <a:latin typeface="Century" panose="02040604050505020304" pitchFamily="18" charset="0"/>
              </a:defRPr>
            </a:lvl1pPr>
          </a:lstStyle>
          <a:p>
            <a:r>
              <a:rPr lang="en-US" sz="1200" dirty="0">
                <a:solidFill>
                  <a:schemeClr val="accent1">
                    <a:lumMod val="75000"/>
                  </a:schemeClr>
                </a:solidFill>
                <a:latin typeface="Century Gothic" panose="020B0502020202020204" pitchFamily="34" charset="0"/>
              </a:rPr>
              <a:t>Analyzing and visualizing data patterns to clean and prepare data for analysis</a:t>
            </a:r>
            <a:endParaRPr lang="en-IN" sz="1200" dirty="0">
              <a:solidFill>
                <a:schemeClr val="accent1">
                  <a:lumMod val="75000"/>
                </a:schemeClr>
              </a:solidFill>
              <a:latin typeface="Century Gothic" panose="020B0502020202020204" pitchFamily="34" charset="0"/>
            </a:endParaRPr>
          </a:p>
        </p:txBody>
      </p:sp>
      <p:sp>
        <p:nvSpPr>
          <p:cNvPr id="101" name="TextBox 100">
            <a:extLst>
              <a:ext uri="{FF2B5EF4-FFF2-40B4-BE49-F238E27FC236}">
                <a16:creationId xmlns:a16="http://schemas.microsoft.com/office/drawing/2014/main" id="{C3BBC532-BD6C-D9DC-8D10-B73B6F75227B}"/>
              </a:ext>
            </a:extLst>
          </p:cNvPr>
          <p:cNvSpPr txBox="1"/>
          <p:nvPr/>
        </p:nvSpPr>
        <p:spPr>
          <a:xfrm>
            <a:off x="3009210" y="4161582"/>
            <a:ext cx="2318266" cy="461665"/>
          </a:xfrm>
          <a:prstGeom prst="rect">
            <a:avLst/>
          </a:prstGeom>
          <a:noFill/>
        </p:spPr>
        <p:txBody>
          <a:bodyPr wrap="square" rtlCol="0">
            <a:spAutoFit/>
          </a:bodyPr>
          <a:lstStyle>
            <a:defPPr>
              <a:defRPr lang="en-US"/>
            </a:defPPr>
            <a:lvl1pPr algn="ctr">
              <a:defRPr b="1">
                <a:solidFill>
                  <a:schemeClr val="accent1">
                    <a:lumMod val="50000"/>
                  </a:schemeClr>
                </a:solidFill>
                <a:latin typeface="Century" panose="02040604050505020304" pitchFamily="18" charset="0"/>
              </a:defRPr>
            </a:lvl1pPr>
          </a:lstStyle>
          <a:p>
            <a:r>
              <a:rPr lang="en-US" sz="1200" dirty="0">
                <a:solidFill>
                  <a:schemeClr val="accent1">
                    <a:lumMod val="75000"/>
                  </a:schemeClr>
                </a:solidFill>
                <a:latin typeface="Century Gothic" panose="020B0502020202020204" pitchFamily="34" charset="0"/>
              </a:rPr>
              <a:t>Extract meaningful patterns and trends from the data.</a:t>
            </a:r>
            <a:endParaRPr lang="en-IN" sz="1200" dirty="0">
              <a:solidFill>
                <a:schemeClr val="accent1">
                  <a:lumMod val="75000"/>
                </a:schemeClr>
              </a:solidFill>
              <a:latin typeface="Century Gothic" panose="020B0502020202020204" pitchFamily="34" charset="0"/>
            </a:endParaRPr>
          </a:p>
        </p:txBody>
      </p:sp>
      <p:sp>
        <p:nvSpPr>
          <p:cNvPr id="102" name="TextBox 101">
            <a:extLst>
              <a:ext uri="{FF2B5EF4-FFF2-40B4-BE49-F238E27FC236}">
                <a16:creationId xmlns:a16="http://schemas.microsoft.com/office/drawing/2014/main" id="{AFC3BF0A-64F2-BE83-7CD7-D7C1784A5BB2}"/>
              </a:ext>
            </a:extLst>
          </p:cNvPr>
          <p:cNvSpPr txBox="1"/>
          <p:nvPr/>
        </p:nvSpPr>
        <p:spPr>
          <a:xfrm>
            <a:off x="8958560" y="2855730"/>
            <a:ext cx="2473285" cy="353943"/>
          </a:xfrm>
          <a:prstGeom prst="rect">
            <a:avLst/>
          </a:prstGeom>
          <a:noFill/>
        </p:spPr>
        <p:txBody>
          <a:bodyPr wrap="square" rtlCol="0">
            <a:spAutoFit/>
          </a:bodyPr>
          <a:lstStyle>
            <a:defPPr>
              <a:defRPr lang="en-US"/>
            </a:defPPr>
            <a:lvl1pPr algn="ctr">
              <a:defRPr b="1">
                <a:solidFill>
                  <a:schemeClr val="accent1">
                    <a:lumMod val="50000"/>
                  </a:schemeClr>
                </a:solidFill>
                <a:latin typeface="Century" panose="02040604050505020304" pitchFamily="18" charset="0"/>
              </a:defRPr>
            </a:lvl1pPr>
          </a:lstStyle>
          <a:p>
            <a:r>
              <a:rPr lang="en-US" sz="1700" dirty="0"/>
              <a:t>Feature Engineering</a:t>
            </a:r>
          </a:p>
        </p:txBody>
      </p:sp>
      <p:sp>
        <p:nvSpPr>
          <p:cNvPr id="103" name="TextBox 102">
            <a:extLst>
              <a:ext uri="{FF2B5EF4-FFF2-40B4-BE49-F238E27FC236}">
                <a16:creationId xmlns:a16="http://schemas.microsoft.com/office/drawing/2014/main" id="{D398D4DA-6286-4C9F-6F2E-3FE7E125B8A9}"/>
              </a:ext>
            </a:extLst>
          </p:cNvPr>
          <p:cNvSpPr txBox="1"/>
          <p:nvPr/>
        </p:nvSpPr>
        <p:spPr>
          <a:xfrm>
            <a:off x="8915517" y="3285991"/>
            <a:ext cx="2542357" cy="461665"/>
          </a:xfrm>
          <a:prstGeom prst="rect">
            <a:avLst/>
          </a:prstGeom>
          <a:noFill/>
        </p:spPr>
        <p:txBody>
          <a:bodyPr wrap="square" rtlCol="0">
            <a:spAutoFit/>
          </a:bodyPr>
          <a:lstStyle>
            <a:defPPr>
              <a:defRPr lang="en-US"/>
            </a:defPPr>
            <a:lvl1pPr algn="ctr">
              <a:defRPr b="1">
                <a:solidFill>
                  <a:schemeClr val="accent1">
                    <a:lumMod val="50000"/>
                  </a:schemeClr>
                </a:solidFill>
                <a:latin typeface="Century" panose="02040604050505020304" pitchFamily="18" charset="0"/>
              </a:defRPr>
            </a:lvl1pPr>
          </a:lstStyle>
          <a:p>
            <a:r>
              <a:rPr lang="en-US" sz="1200" dirty="0">
                <a:solidFill>
                  <a:schemeClr val="accent1">
                    <a:lumMod val="75000"/>
                  </a:schemeClr>
                </a:solidFill>
                <a:latin typeface="Century Gothic" panose="020B0502020202020204" pitchFamily="34" charset="0"/>
              </a:rPr>
              <a:t>Create RFM metrics to quantify customer behavior.</a:t>
            </a:r>
            <a:endParaRPr lang="en-IN" sz="1200" dirty="0">
              <a:solidFill>
                <a:schemeClr val="accent1">
                  <a:lumMod val="75000"/>
                </a:schemeClr>
              </a:solidFill>
              <a:latin typeface="Century Gothic" panose="020B0502020202020204" pitchFamily="34" charset="0"/>
            </a:endParaRPr>
          </a:p>
        </p:txBody>
      </p:sp>
      <p:sp>
        <p:nvSpPr>
          <p:cNvPr id="104" name="TextBox 103">
            <a:extLst>
              <a:ext uri="{FF2B5EF4-FFF2-40B4-BE49-F238E27FC236}">
                <a16:creationId xmlns:a16="http://schemas.microsoft.com/office/drawing/2014/main" id="{E6F82E76-708A-DE5D-C62A-DF0701B3BFAC}"/>
              </a:ext>
            </a:extLst>
          </p:cNvPr>
          <p:cNvSpPr txBox="1"/>
          <p:nvPr/>
        </p:nvSpPr>
        <p:spPr>
          <a:xfrm>
            <a:off x="2828544" y="2122420"/>
            <a:ext cx="2575642" cy="353943"/>
          </a:xfrm>
          <a:prstGeom prst="rect">
            <a:avLst/>
          </a:prstGeom>
          <a:noFill/>
        </p:spPr>
        <p:txBody>
          <a:bodyPr wrap="square" rtlCol="0">
            <a:spAutoFit/>
          </a:bodyPr>
          <a:lstStyle>
            <a:defPPr>
              <a:defRPr lang="en-US"/>
            </a:defPPr>
            <a:lvl1pPr algn="ctr">
              <a:defRPr b="1">
                <a:solidFill>
                  <a:schemeClr val="accent1">
                    <a:lumMod val="50000"/>
                  </a:schemeClr>
                </a:solidFill>
                <a:latin typeface="Century" panose="02040604050505020304" pitchFamily="18" charset="0"/>
              </a:defRPr>
            </a:lvl1pPr>
          </a:lstStyle>
          <a:p>
            <a:r>
              <a:rPr lang="en-US" sz="1700" dirty="0"/>
              <a:t>RFM Analysis</a:t>
            </a:r>
          </a:p>
        </p:txBody>
      </p:sp>
      <p:sp>
        <p:nvSpPr>
          <p:cNvPr id="105" name="TextBox 104">
            <a:extLst>
              <a:ext uri="{FF2B5EF4-FFF2-40B4-BE49-F238E27FC236}">
                <a16:creationId xmlns:a16="http://schemas.microsoft.com/office/drawing/2014/main" id="{FE6BEAF5-A6B2-13DB-BC1F-5AA57F5055B4}"/>
              </a:ext>
            </a:extLst>
          </p:cNvPr>
          <p:cNvSpPr txBox="1"/>
          <p:nvPr/>
        </p:nvSpPr>
        <p:spPr>
          <a:xfrm>
            <a:off x="2828544" y="2529818"/>
            <a:ext cx="2542357" cy="461665"/>
          </a:xfrm>
          <a:prstGeom prst="rect">
            <a:avLst/>
          </a:prstGeom>
          <a:noFill/>
        </p:spPr>
        <p:txBody>
          <a:bodyPr wrap="square" rtlCol="0">
            <a:spAutoFit/>
          </a:bodyPr>
          <a:lstStyle>
            <a:defPPr>
              <a:defRPr lang="en-US"/>
            </a:defPPr>
            <a:lvl1pPr algn="ctr">
              <a:defRPr b="1">
                <a:solidFill>
                  <a:schemeClr val="accent1">
                    <a:lumMod val="50000"/>
                  </a:schemeClr>
                </a:solidFill>
                <a:latin typeface="Century" panose="02040604050505020304" pitchFamily="18" charset="0"/>
              </a:defRPr>
            </a:lvl1pPr>
          </a:lstStyle>
          <a:p>
            <a:r>
              <a:rPr lang="en-US" sz="1200" dirty="0">
                <a:solidFill>
                  <a:schemeClr val="accent1">
                    <a:lumMod val="75000"/>
                  </a:schemeClr>
                </a:solidFill>
                <a:latin typeface="Century Gothic" panose="020B0502020202020204" pitchFamily="34" charset="0"/>
              </a:rPr>
              <a:t>Segment customers based on RFM scores.</a:t>
            </a:r>
            <a:endParaRPr lang="en-IN" sz="1200" dirty="0">
              <a:solidFill>
                <a:schemeClr val="accent1">
                  <a:lumMod val="75000"/>
                </a:schemeClr>
              </a:solidFill>
              <a:latin typeface="Century Gothic" panose="020B0502020202020204" pitchFamily="34" charset="0"/>
            </a:endParaRPr>
          </a:p>
        </p:txBody>
      </p:sp>
      <p:sp>
        <p:nvSpPr>
          <p:cNvPr id="106" name="TextBox 105">
            <a:extLst>
              <a:ext uri="{FF2B5EF4-FFF2-40B4-BE49-F238E27FC236}">
                <a16:creationId xmlns:a16="http://schemas.microsoft.com/office/drawing/2014/main" id="{067DD5F1-A0EE-EEEA-0535-29431EA2FC6B}"/>
              </a:ext>
            </a:extLst>
          </p:cNvPr>
          <p:cNvSpPr txBox="1"/>
          <p:nvPr/>
        </p:nvSpPr>
        <p:spPr>
          <a:xfrm>
            <a:off x="8904568" y="967770"/>
            <a:ext cx="2575642" cy="353943"/>
          </a:xfrm>
          <a:prstGeom prst="rect">
            <a:avLst/>
          </a:prstGeom>
          <a:noFill/>
        </p:spPr>
        <p:txBody>
          <a:bodyPr wrap="square" rtlCol="0">
            <a:spAutoFit/>
          </a:bodyPr>
          <a:lstStyle>
            <a:defPPr>
              <a:defRPr lang="en-US"/>
            </a:defPPr>
            <a:lvl1pPr algn="ctr">
              <a:defRPr b="1">
                <a:solidFill>
                  <a:schemeClr val="accent1">
                    <a:lumMod val="50000"/>
                  </a:schemeClr>
                </a:solidFill>
                <a:latin typeface="Century" panose="02040604050505020304" pitchFamily="18" charset="0"/>
              </a:defRPr>
            </a:lvl1pPr>
          </a:lstStyle>
          <a:p>
            <a:r>
              <a:rPr lang="en-US" sz="1700" dirty="0"/>
              <a:t>Clustering Analysis</a:t>
            </a:r>
          </a:p>
        </p:txBody>
      </p:sp>
      <p:sp>
        <p:nvSpPr>
          <p:cNvPr id="107" name="TextBox 106">
            <a:extLst>
              <a:ext uri="{FF2B5EF4-FFF2-40B4-BE49-F238E27FC236}">
                <a16:creationId xmlns:a16="http://schemas.microsoft.com/office/drawing/2014/main" id="{2E3DD201-C7B1-3C22-8F03-69E678D75654}"/>
              </a:ext>
            </a:extLst>
          </p:cNvPr>
          <p:cNvSpPr txBox="1"/>
          <p:nvPr/>
        </p:nvSpPr>
        <p:spPr>
          <a:xfrm>
            <a:off x="8925259" y="1370913"/>
            <a:ext cx="2554516" cy="646331"/>
          </a:xfrm>
          <a:prstGeom prst="rect">
            <a:avLst/>
          </a:prstGeom>
          <a:noFill/>
        </p:spPr>
        <p:txBody>
          <a:bodyPr wrap="square" rtlCol="0">
            <a:spAutoFit/>
          </a:bodyPr>
          <a:lstStyle>
            <a:defPPr>
              <a:defRPr lang="en-US"/>
            </a:defPPr>
            <a:lvl1pPr algn="ctr">
              <a:defRPr b="1">
                <a:solidFill>
                  <a:schemeClr val="accent1">
                    <a:lumMod val="50000"/>
                  </a:schemeClr>
                </a:solidFill>
                <a:latin typeface="Century" panose="02040604050505020304" pitchFamily="18" charset="0"/>
              </a:defRPr>
            </a:lvl1pPr>
          </a:lstStyle>
          <a:p>
            <a:r>
              <a:rPr lang="en-US" sz="1200" dirty="0">
                <a:solidFill>
                  <a:schemeClr val="accent1">
                    <a:lumMod val="75000"/>
                  </a:schemeClr>
                </a:solidFill>
                <a:latin typeface="Century Gothic" panose="020B0502020202020204" pitchFamily="34" charset="0"/>
              </a:rPr>
              <a:t>Group customers with similar behavior using clustering techniques.</a:t>
            </a:r>
            <a:endParaRPr lang="en-IN" sz="1200" dirty="0">
              <a:solidFill>
                <a:schemeClr val="accent1">
                  <a:lumMod val="75000"/>
                </a:schemeClr>
              </a:solidFill>
              <a:latin typeface="Century Gothic" panose="020B0502020202020204" pitchFamily="34" charset="0"/>
            </a:endParaRPr>
          </a:p>
        </p:txBody>
      </p:sp>
      <p:sp>
        <p:nvSpPr>
          <p:cNvPr id="108" name="TextBox 107">
            <a:extLst>
              <a:ext uri="{FF2B5EF4-FFF2-40B4-BE49-F238E27FC236}">
                <a16:creationId xmlns:a16="http://schemas.microsoft.com/office/drawing/2014/main" id="{101ADED7-8066-B142-1417-D8E11243A298}"/>
              </a:ext>
            </a:extLst>
          </p:cNvPr>
          <p:cNvSpPr txBox="1"/>
          <p:nvPr/>
        </p:nvSpPr>
        <p:spPr>
          <a:xfrm>
            <a:off x="2838382" y="452545"/>
            <a:ext cx="2575642" cy="353943"/>
          </a:xfrm>
          <a:prstGeom prst="rect">
            <a:avLst/>
          </a:prstGeom>
          <a:noFill/>
        </p:spPr>
        <p:txBody>
          <a:bodyPr wrap="square" rtlCol="0">
            <a:spAutoFit/>
          </a:bodyPr>
          <a:lstStyle>
            <a:defPPr>
              <a:defRPr lang="en-US"/>
            </a:defPPr>
            <a:lvl1pPr algn="ctr">
              <a:defRPr b="1">
                <a:solidFill>
                  <a:schemeClr val="accent1">
                    <a:lumMod val="50000"/>
                  </a:schemeClr>
                </a:solidFill>
                <a:latin typeface="Century" panose="02040604050505020304" pitchFamily="18" charset="0"/>
              </a:defRPr>
            </a:lvl1pPr>
          </a:lstStyle>
          <a:p>
            <a:r>
              <a:rPr lang="en-US" sz="1700" dirty="0"/>
              <a:t>Churn Prediction</a:t>
            </a:r>
          </a:p>
        </p:txBody>
      </p:sp>
      <p:sp>
        <p:nvSpPr>
          <p:cNvPr id="109" name="TextBox 108">
            <a:extLst>
              <a:ext uri="{FF2B5EF4-FFF2-40B4-BE49-F238E27FC236}">
                <a16:creationId xmlns:a16="http://schemas.microsoft.com/office/drawing/2014/main" id="{8BD2F082-9F46-6152-FB92-124D90E204C1}"/>
              </a:ext>
            </a:extLst>
          </p:cNvPr>
          <p:cNvSpPr txBox="1"/>
          <p:nvPr/>
        </p:nvSpPr>
        <p:spPr>
          <a:xfrm>
            <a:off x="2828204" y="850085"/>
            <a:ext cx="2584647" cy="461665"/>
          </a:xfrm>
          <a:prstGeom prst="rect">
            <a:avLst/>
          </a:prstGeom>
          <a:noFill/>
        </p:spPr>
        <p:txBody>
          <a:bodyPr wrap="square" rtlCol="0">
            <a:spAutoFit/>
          </a:bodyPr>
          <a:lstStyle>
            <a:defPPr>
              <a:defRPr lang="en-US"/>
            </a:defPPr>
            <a:lvl1pPr algn="ctr">
              <a:defRPr b="1">
                <a:solidFill>
                  <a:schemeClr val="accent1">
                    <a:lumMod val="50000"/>
                  </a:schemeClr>
                </a:solidFill>
                <a:latin typeface="Century" panose="02040604050505020304" pitchFamily="18" charset="0"/>
              </a:defRPr>
            </a:lvl1pPr>
          </a:lstStyle>
          <a:p>
            <a:r>
              <a:rPr lang="en-US" sz="1200" dirty="0">
                <a:solidFill>
                  <a:schemeClr val="accent1">
                    <a:lumMod val="75000"/>
                  </a:schemeClr>
                </a:solidFill>
                <a:latin typeface="Century Gothic" panose="020B0502020202020204" pitchFamily="34" charset="0"/>
              </a:rPr>
              <a:t>Predict which customers are likely to stop purchasing.</a:t>
            </a:r>
            <a:endParaRPr lang="en-IN" sz="1200" dirty="0">
              <a:solidFill>
                <a:schemeClr val="accent1">
                  <a:lumMod val="75000"/>
                </a:schemeClr>
              </a:solidFill>
              <a:latin typeface="Century Gothic" panose="020B0502020202020204" pitchFamily="34" charset="0"/>
            </a:endParaRPr>
          </a:p>
        </p:txBody>
      </p:sp>
    </p:spTree>
    <p:extLst>
      <p:ext uri="{BB962C8B-B14F-4D97-AF65-F5344CB8AC3E}">
        <p14:creationId xmlns:p14="http://schemas.microsoft.com/office/powerpoint/2010/main" val="32868477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7F29853F-CB06-DDB7-C370-B71478536EF8}"/>
              </a:ext>
            </a:extLst>
          </p:cNvPr>
          <p:cNvSpPr txBox="1">
            <a:spLocks/>
          </p:cNvSpPr>
          <p:nvPr/>
        </p:nvSpPr>
        <p:spPr>
          <a:xfrm>
            <a:off x="6695124" y="665157"/>
            <a:ext cx="5036504" cy="173736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alibri" panose="020F0502020204030204" pitchFamily="34" charset="0"/>
                <a:ea typeface="Calibri" panose="020F0502020204030204" pitchFamily="34" charset="0"/>
                <a:cs typeface="Calibri" panose="020F0502020204030204" pitchFamily="34" charset="0"/>
              </a:rPr>
              <a:t>01. Data Gathering and Reading</a:t>
            </a:r>
          </a:p>
        </p:txBody>
      </p:sp>
      <p:sp>
        <p:nvSpPr>
          <p:cNvPr id="3" name="Rectangle 2">
            <a:extLst>
              <a:ext uri="{FF2B5EF4-FFF2-40B4-BE49-F238E27FC236}">
                <a16:creationId xmlns:a16="http://schemas.microsoft.com/office/drawing/2014/main" id="{5A666503-1FB7-DC12-15C4-9BD6A46915C4}"/>
              </a:ext>
            </a:extLst>
          </p:cNvPr>
          <p:cNvSpPr/>
          <p:nvPr/>
        </p:nvSpPr>
        <p:spPr>
          <a:xfrm>
            <a:off x="0" y="0"/>
            <a:ext cx="6248400" cy="6858000"/>
          </a:xfrm>
          <a:prstGeom prst="rect">
            <a:avLst/>
          </a:prstGeom>
          <a:solidFill>
            <a:srgbClr val="0F253E"/>
          </a:solidFill>
        </p:spPr>
        <p:style>
          <a:lnRef idx="3">
            <a:schemeClr val="lt1"/>
          </a:lnRef>
          <a:fillRef idx="1">
            <a:schemeClr val="accent1"/>
          </a:fillRef>
          <a:effectRef idx="1">
            <a:schemeClr val="accent1"/>
          </a:effectRef>
          <a:fontRef idx="minor">
            <a:schemeClr val="lt1"/>
          </a:fontRef>
        </p:style>
        <p:txBody>
          <a:bodyPr rtlCol="0" anchor="ctr"/>
          <a:lstStyle/>
          <a:p>
            <a:pPr algn="ctr"/>
            <a:endParaRPr lang="en-IN"/>
          </a:p>
        </p:txBody>
      </p:sp>
      <p:sp>
        <p:nvSpPr>
          <p:cNvPr id="4" name="Title 3">
            <a:extLst>
              <a:ext uri="{FF2B5EF4-FFF2-40B4-BE49-F238E27FC236}">
                <a16:creationId xmlns:a16="http://schemas.microsoft.com/office/drawing/2014/main" id="{8B1B8831-7AF5-14FB-8067-95DEE01B1051}"/>
              </a:ext>
            </a:extLst>
          </p:cNvPr>
          <p:cNvSpPr txBox="1">
            <a:spLocks/>
          </p:cNvSpPr>
          <p:nvPr/>
        </p:nvSpPr>
        <p:spPr>
          <a:xfrm>
            <a:off x="570580" y="921062"/>
            <a:ext cx="5107239" cy="612775"/>
          </a:xfrm>
          <a:prstGeom prst="rect">
            <a:avLst/>
          </a:prstGeom>
        </p:spPr>
        <p:txBody>
          <a:bodyPr vert="horz" lIns="0" tIns="0" rIns="0" bIns="0" rtlCol="0" anchor="ctr">
            <a:normAutofit/>
          </a:bodyPr>
          <a:lstStyle>
            <a:lvl1pPr algn="l" defTabSz="914400" rtl="0" eaLnBrk="1" latinLnBrk="0" hangingPunct="1">
              <a:lnSpc>
                <a:spcPct val="90000"/>
              </a:lnSpc>
              <a:spcBef>
                <a:spcPct val="0"/>
              </a:spcBef>
              <a:buNone/>
              <a:defRPr sz="3400" b="1" kern="1200">
                <a:solidFill>
                  <a:schemeClr val="tx1"/>
                </a:solidFill>
                <a:latin typeface="Calibri" panose="020F0502020204030204" pitchFamily="34" charset="0"/>
                <a:ea typeface="+mj-ea"/>
                <a:cs typeface="+mj-cs"/>
              </a:defRPr>
            </a:lvl1pPr>
          </a:lstStyle>
          <a:p>
            <a:r>
              <a:rPr lang="en-IN" dirty="0">
                <a:solidFill>
                  <a:schemeClr val="bg1"/>
                </a:solidFill>
              </a:rPr>
              <a:t>Data Fields:</a:t>
            </a:r>
          </a:p>
        </p:txBody>
      </p:sp>
      <p:sp>
        <p:nvSpPr>
          <p:cNvPr id="5" name="TextBox 4">
            <a:extLst>
              <a:ext uri="{FF2B5EF4-FFF2-40B4-BE49-F238E27FC236}">
                <a16:creationId xmlns:a16="http://schemas.microsoft.com/office/drawing/2014/main" id="{192E6CF2-3322-E5E1-0724-5C8048C96910}"/>
              </a:ext>
            </a:extLst>
          </p:cNvPr>
          <p:cNvSpPr txBox="1"/>
          <p:nvPr/>
        </p:nvSpPr>
        <p:spPr>
          <a:xfrm>
            <a:off x="1159105" y="1609947"/>
            <a:ext cx="5536019" cy="4736361"/>
          </a:xfrm>
          <a:prstGeom prst="rect">
            <a:avLst/>
          </a:prstGeom>
          <a:noFill/>
        </p:spPr>
        <p:txBody>
          <a:bodyPr wrap="square">
            <a:spAutoFit/>
          </a:bodyPr>
          <a:lstStyle/>
          <a:p>
            <a:pPr marL="342900" indent="-342900" algn="l">
              <a:lnSpc>
                <a:spcPct val="150000"/>
              </a:lnSpc>
              <a:spcBef>
                <a:spcPts val="300"/>
              </a:spcBef>
              <a:buFont typeface="Arial" panose="020B0604020202020204" pitchFamily="34" charset="0"/>
              <a:buChar char="•"/>
            </a:pPr>
            <a:r>
              <a:rPr lang="en-US" sz="2400" i="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Customer ID, </a:t>
            </a:r>
          </a:p>
          <a:p>
            <a:pPr marL="342900" indent="-342900" algn="l">
              <a:lnSpc>
                <a:spcPct val="150000"/>
              </a:lnSpc>
              <a:spcBef>
                <a:spcPts val="300"/>
              </a:spcBef>
              <a:buFont typeface="Arial" panose="020B0604020202020204" pitchFamily="34" charset="0"/>
              <a:buChar char="•"/>
            </a:pPr>
            <a:r>
              <a:rPr lang="en-US" sz="2400" i="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Invoice Number, </a:t>
            </a:r>
          </a:p>
          <a:p>
            <a:pPr marL="342900" indent="-342900" algn="l">
              <a:lnSpc>
                <a:spcPct val="150000"/>
              </a:lnSpc>
              <a:spcBef>
                <a:spcPts val="300"/>
              </a:spcBef>
              <a:buFont typeface="Arial" panose="020B0604020202020204" pitchFamily="34" charset="0"/>
              <a:buChar char="•"/>
            </a:pPr>
            <a:r>
              <a:rPr lang="en-US" sz="2400" dirty="0">
                <a:solidFill>
                  <a:schemeClr val="bg1"/>
                </a:solidFill>
                <a:latin typeface="Calibri" panose="020F0502020204030204" pitchFamily="34" charset="0"/>
                <a:ea typeface="Calibri" panose="020F0502020204030204" pitchFamily="34" charset="0"/>
                <a:cs typeface="Calibri" panose="020F0502020204030204" pitchFamily="34" charset="0"/>
              </a:rPr>
              <a:t>Stock Code</a:t>
            </a:r>
            <a:endParaRPr lang="en-US" sz="2400" i="0" dirty="0">
              <a:solidFill>
                <a:schemeClr val="bg1"/>
              </a:solidFill>
              <a:effectLst/>
              <a:latin typeface="Calibri" panose="020F0502020204030204" pitchFamily="34" charset="0"/>
              <a:ea typeface="Calibri" panose="020F0502020204030204" pitchFamily="34" charset="0"/>
              <a:cs typeface="Calibri" panose="020F0502020204030204" pitchFamily="34" charset="0"/>
            </a:endParaRPr>
          </a:p>
          <a:p>
            <a:pPr marL="342900" indent="-342900" algn="l">
              <a:lnSpc>
                <a:spcPct val="150000"/>
              </a:lnSpc>
              <a:spcBef>
                <a:spcPts val="300"/>
              </a:spcBef>
              <a:buFont typeface="Arial" panose="020B0604020202020204" pitchFamily="34" charset="0"/>
              <a:buChar char="•"/>
            </a:pPr>
            <a:r>
              <a:rPr lang="en-US" sz="2400" dirty="0">
                <a:solidFill>
                  <a:schemeClr val="bg1"/>
                </a:solidFill>
                <a:latin typeface="Calibri" panose="020F0502020204030204" pitchFamily="34" charset="0"/>
                <a:ea typeface="Calibri" panose="020F0502020204030204" pitchFamily="34" charset="0"/>
                <a:cs typeface="Calibri" panose="020F0502020204030204" pitchFamily="34" charset="0"/>
              </a:rPr>
              <a:t>Invoice</a:t>
            </a:r>
            <a:r>
              <a:rPr lang="en-US" sz="2400" i="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Date, </a:t>
            </a:r>
          </a:p>
          <a:p>
            <a:pPr marL="342900" indent="-342900" algn="l">
              <a:lnSpc>
                <a:spcPct val="150000"/>
              </a:lnSpc>
              <a:spcBef>
                <a:spcPts val="300"/>
              </a:spcBef>
              <a:buFont typeface="Arial" panose="020B0604020202020204" pitchFamily="34" charset="0"/>
              <a:buChar char="•"/>
            </a:pPr>
            <a:r>
              <a:rPr lang="en-US" sz="2400" i="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Product Description, </a:t>
            </a:r>
          </a:p>
          <a:p>
            <a:pPr marL="342900" indent="-342900" algn="l">
              <a:lnSpc>
                <a:spcPct val="150000"/>
              </a:lnSpc>
              <a:spcBef>
                <a:spcPts val="300"/>
              </a:spcBef>
              <a:buFont typeface="Arial" panose="020B0604020202020204" pitchFamily="34" charset="0"/>
              <a:buChar char="•"/>
            </a:pPr>
            <a:r>
              <a:rPr lang="en-US" sz="2400" i="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Quantity, </a:t>
            </a:r>
          </a:p>
          <a:p>
            <a:pPr marL="342900" indent="-342900" algn="l">
              <a:lnSpc>
                <a:spcPct val="150000"/>
              </a:lnSpc>
              <a:spcBef>
                <a:spcPts val="300"/>
              </a:spcBef>
              <a:buFont typeface="Arial" panose="020B0604020202020204" pitchFamily="34" charset="0"/>
              <a:buChar char="•"/>
            </a:pPr>
            <a:r>
              <a:rPr lang="en-US" sz="2400" i="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Unit Price, </a:t>
            </a:r>
          </a:p>
          <a:p>
            <a:pPr marL="342900" indent="-342900" algn="l">
              <a:lnSpc>
                <a:spcPct val="150000"/>
              </a:lnSpc>
              <a:spcBef>
                <a:spcPts val="300"/>
              </a:spcBef>
              <a:buFont typeface="Arial" panose="020B0604020202020204" pitchFamily="34" charset="0"/>
              <a:buChar char="•"/>
            </a:pPr>
            <a:r>
              <a:rPr lang="en-US" sz="2400" i="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Country.</a:t>
            </a:r>
          </a:p>
        </p:txBody>
      </p:sp>
      <p:sp>
        <p:nvSpPr>
          <p:cNvPr id="7" name="TextBox 6">
            <a:extLst>
              <a:ext uri="{FF2B5EF4-FFF2-40B4-BE49-F238E27FC236}">
                <a16:creationId xmlns:a16="http://schemas.microsoft.com/office/drawing/2014/main" id="{C67CBF76-9345-0212-0BE6-F4B597C26E61}"/>
              </a:ext>
            </a:extLst>
          </p:cNvPr>
          <p:cNvSpPr txBox="1"/>
          <p:nvPr/>
        </p:nvSpPr>
        <p:spPr>
          <a:xfrm>
            <a:off x="7041167" y="2073393"/>
            <a:ext cx="4344417" cy="1220014"/>
          </a:xfrm>
          <a:prstGeom prst="rect">
            <a:avLst/>
          </a:prstGeom>
          <a:noFill/>
        </p:spPr>
        <p:txBody>
          <a:bodyPr wrap="square">
            <a:spAutoFit/>
          </a:bodyPr>
          <a:lstStyle/>
          <a:p>
            <a:pPr algn="l">
              <a:lnSpc>
                <a:spcPct val="150000"/>
              </a:lnSpc>
              <a:spcAft>
                <a:spcPts val="300"/>
              </a:spcAft>
            </a:pPr>
            <a:r>
              <a:rPr lang="en-US" sz="2400" b="1" i="0" u="sng" dirty="0">
                <a:effectLst/>
                <a:latin typeface="Inter"/>
              </a:rPr>
              <a:t>Tools for Loading Data:</a:t>
            </a:r>
            <a:endParaRPr lang="en-US" sz="2400" b="0" i="0" u="sng" dirty="0">
              <a:effectLst/>
              <a:latin typeface="Inter"/>
            </a:endParaRPr>
          </a:p>
          <a:p>
            <a:pPr marL="742950" lvl="1" indent="-285750">
              <a:lnSpc>
                <a:spcPct val="150000"/>
              </a:lnSpc>
              <a:spcBef>
                <a:spcPts val="300"/>
              </a:spcBef>
              <a:buFont typeface="Arial" panose="020B0604020202020204" pitchFamily="34" charset="0"/>
              <a:buChar char="•"/>
            </a:pPr>
            <a:r>
              <a:rPr lang="en-US" sz="2400" b="0" i="0" dirty="0">
                <a:effectLst/>
                <a:latin typeface="Inter"/>
              </a:rPr>
              <a:t>Python (Pandas, NumPy)</a:t>
            </a:r>
          </a:p>
        </p:txBody>
      </p:sp>
      <p:pic>
        <p:nvPicPr>
          <p:cNvPr id="10" name="Picture 9">
            <a:extLst>
              <a:ext uri="{FF2B5EF4-FFF2-40B4-BE49-F238E27FC236}">
                <a16:creationId xmlns:a16="http://schemas.microsoft.com/office/drawing/2014/main" id="{A15F204A-944B-2544-995E-624354B89533}"/>
              </a:ext>
            </a:extLst>
          </p:cNvPr>
          <p:cNvPicPr>
            <a:picLocks noChangeAspect="1"/>
          </p:cNvPicPr>
          <p:nvPr/>
        </p:nvPicPr>
        <p:blipFill>
          <a:blip r:embed="rId2"/>
          <a:stretch>
            <a:fillRect/>
          </a:stretch>
        </p:blipFill>
        <p:spPr>
          <a:xfrm>
            <a:off x="5138699" y="3930462"/>
            <a:ext cx="6592929" cy="2491956"/>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8372113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F253E"/>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379BBF1-9BC2-6DCE-0154-8873469878A5}"/>
              </a:ext>
            </a:extLst>
          </p:cNvPr>
          <p:cNvSpPr>
            <a:spLocks noGrp="1"/>
          </p:cNvSpPr>
          <p:nvPr>
            <p:ph type="title"/>
          </p:nvPr>
        </p:nvSpPr>
        <p:spPr>
          <a:xfrm>
            <a:off x="597217" y="716280"/>
            <a:ext cx="4663440" cy="1737360"/>
          </a:xfrm>
        </p:spPr>
        <p:txBody>
          <a:bodyPr/>
          <a:lstStyle/>
          <a:p>
            <a:r>
              <a:rPr lang="en-US" b="1" dirty="0">
                <a:solidFill>
                  <a:schemeClr val="bg1"/>
                </a:solidFill>
                <a:latin typeface="Calibri" panose="020F0502020204030204" pitchFamily="34" charset="0"/>
                <a:ea typeface="Calibri" panose="020F0502020204030204" pitchFamily="34" charset="0"/>
                <a:cs typeface="Calibri" panose="020F0502020204030204" pitchFamily="34" charset="0"/>
              </a:rPr>
              <a:t>02. Data Preprocessing</a:t>
            </a:r>
          </a:p>
        </p:txBody>
      </p:sp>
      <p:sp>
        <p:nvSpPr>
          <p:cNvPr id="10" name="Content Placeholder 9">
            <a:extLst>
              <a:ext uri="{FF2B5EF4-FFF2-40B4-BE49-F238E27FC236}">
                <a16:creationId xmlns:a16="http://schemas.microsoft.com/office/drawing/2014/main" id="{633B199B-AFAF-FCA4-CEA7-D9E73D7079E5}"/>
              </a:ext>
            </a:extLst>
          </p:cNvPr>
          <p:cNvSpPr>
            <a:spLocks noGrp="1"/>
          </p:cNvSpPr>
          <p:nvPr>
            <p:ph idx="1"/>
          </p:nvPr>
        </p:nvSpPr>
        <p:spPr>
          <a:xfrm>
            <a:off x="5577840" y="1584960"/>
            <a:ext cx="5760720" cy="883920"/>
          </a:xfrm>
        </p:spPr>
        <p:txBody>
          <a:bodyPr>
            <a:normAutofit/>
          </a:bodyPr>
          <a:lstStyle/>
          <a:p>
            <a:r>
              <a:rPr lang="en-US" sz="2000" b="1" dirty="0">
                <a:solidFill>
                  <a:schemeClr val="bg1"/>
                </a:solidFill>
              </a:rPr>
              <a:t>Outcome: </a:t>
            </a:r>
            <a:r>
              <a:rPr lang="en-US" sz="2000" dirty="0">
                <a:solidFill>
                  <a:schemeClr val="bg1"/>
                </a:solidFill>
              </a:rPr>
              <a:t>Clean, structured data ready for analysis.</a:t>
            </a:r>
          </a:p>
        </p:txBody>
      </p:sp>
      <p:graphicFrame>
        <p:nvGraphicFramePr>
          <p:cNvPr id="11" name="Table Placeholder 6" descr="A timeline of the product launch">
            <a:extLst>
              <a:ext uri="{FF2B5EF4-FFF2-40B4-BE49-F238E27FC236}">
                <a16:creationId xmlns:a16="http://schemas.microsoft.com/office/drawing/2014/main" id="{A9E2E0E1-AAB8-A475-781D-7E66AD5CFE21}"/>
              </a:ext>
            </a:extLst>
          </p:cNvPr>
          <p:cNvGraphicFramePr>
            <a:graphicFrameLocks noGrp="1"/>
          </p:cNvGraphicFramePr>
          <p:nvPr>
            <p:ph idx="30"/>
            <p:extLst>
              <p:ext uri="{D42A27DB-BD31-4B8C-83A1-F6EECF244321}">
                <p14:modId xmlns:p14="http://schemas.microsoft.com/office/powerpoint/2010/main" val="1593283933"/>
              </p:ext>
            </p:extLst>
          </p:nvPr>
        </p:nvGraphicFramePr>
        <p:xfrm>
          <a:off x="914400" y="2341563"/>
          <a:ext cx="8348663" cy="37750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460212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descr="Two men look at a plan">
            <a:extLst>
              <a:ext uri="{FF2B5EF4-FFF2-40B4-BE49-F238E27FC236}">
                <a16:creationId xmlns:a16="http://schemas.microsoft.com/office/drawing/2014/main" id="{97D2A81D-F7D1-4144-9EC5-03531DC5260D}"/>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tretch>
            <a:fillRect/>
          </a:stretch>
        </p:blipFill>
        <p:spPr>
          <a:xfrm>
            <a:off x="912813" y="1"/>
            <a:ext cx="11277598" cy="6857999"/>
          </a:xfrm>
        </p:spPr>
      </p:pic>
      <p:sp>
        <p:nvSpPr>
          <p:cNvPr id="16" name="object 3" descr="Beige rectangle">
            <a:extLst>
              <a:ext uri="{FF2B5EF4-FFF2-40B4-BE49-F238E27FC236}">
                <a16:creationId xmlns:a16="http://schemas.microsoft.com/office/drawing/2014/main" id="{C6CF32E2-A869-4259-A659-5EEE6BDA3B59}"/>
              </a:ext>
            </a:extLst>
          </p:cNvPr>
          <p:cNvSpPr/>
          <p:nvPr/>
        </p:nvSpPr>
        <p:spPr>
          <a:xfrm>
            <a:off x="579775" y="472492"/>
            <a:ext cx="4051368" cy="5913017"/>
          </a:xfrm>
          <a:custGeom>
            <a:avLst/>
            <a:gdLst/>
            <a:ahLst/>
            <a:cxnLst/>
            <a:rect l="l" t="t" r="r" b="b"/>
            <a:pathLst>
              <a:path w="4010659" h="333375">
                <a:moveTo>
                  <a:pt x="0" y="333006"/>
                </a:moveTo>
                <a:lnTo>
                  <a:pt x="4010367" y="333006"/>
                </a:lnTo>
                <a:lnTo>
                  <a:pt x="4010367" y="0"/>
                </a:lnTo>
                <a:lnTo>
                  <a:pt x="0" y="0"/>
                </a:lnTo>
                <a:lnTo>
                  <a:pt x="0" y="333006"/>
                </a:lnTo>
                <a:close/>
              </a:path>
            </a:pathLst>
          </a:custGeom>
          <a:solidFill>
            <a:schemeClr val="accent2">
              <a:lumMod val="75000"/>
            </a:schemeClr>
          </a:solidFill>
        </p:spPr>
        <p:txBody>
          <a:bodyPr wrap="square" lIns="0" tIns="0" rIns="0" bIns="0" rtlCol="0"/>
          <a:lstStyle/>
          <a:p>
            <a:endParaRPr lang="en-US" dirty="0"/>
          </a:p>
        </p:txBody>
      </p:sp>
      <p:sp>
        <p:nvSpPr>
          <p:cNvPr id="22" name="object 6" descr="Blue rectangle">
            <a:extLst>
              <a:ext uri="{FF2B5EF4-FFF2-40B4-BE49-F238E27FC236}">
                <a16:creationId xmlns:a16="http://schemas.microsoft.com/office/drawing/2014/main" id="{882E2F92-EB16-4B55-B49A-3C6AB7B2BF30}"/>
              </a:ext>
            </a:extLst>
          </p:cNvPr>
          <p:cNvSpPr/>
          <p:nvPr/>
        </p:nvSpPr>
        <p:spPr>
          <a:xfrm>
            <a:off x="911225" y="836613"/>
            <a:ext cx="5184775" cy="5184775"/>
          </a:xfrm>
          <a:custGeom>
            <a:avLst/>
            <a:gdLst/>
            <a:ahLst/>
            <a:cxnLst/>
            <a:rect l="l" t="t" r="r" b="b"/>
            <a:pathLst>
              <a:path w="6689725" h="3528060">
                <a:moveTo>
                  <a:pt x="0" y="3527996"/>
                </a:moveTo>
                <a:lnTo>
                  <a:pt x="6689648" y="3527996"/>
                </a:lnTo>
                <a:lnTo>
                  <a:pt x="6689648" y="0"/>
                </a:lnTo>
                <a:lnTo>
                  <a:pt x="0" y="0"/>
                </a:lnTo>
                <a:lnTo>
                  <a:pt x="0" y="3527996"/>
                </a:lnTo>
                <a:close/>
              </a:path>
            </a:pathLst>
          </a:custGeom>
          <a:solidFill>
            <a:srgbClr val="0F253E"/>
          </a:solidFill>
        </p:spPr>
        <p:txBody>
          <a:bodyPr wrap="square" lIns="0" tIns="0" rIns="0" bIns="0" rtlCol="0"/>
          <a:lstStyle/>
          <a:p>
            <a:endParaRPr lang="en-US" dirty="0"/>
          </a:p>
        </p:txBody>
      </p:sp>
      <p:sp>
        <p:nvSpPr>
          <p:cNvPr id="3" name="Title 2">
            <a:extLst>
              <a:ext uri="{FF2B5EF4-FFF2-40B4-BE49-F238E27FC236}">
                <a16:creationId xmlns:a16="http://schemas.microsoft.com/office/drawing/2014/main" id="{302303BC-9A39-470F-8733-A268BC16B299}"/>
              </a:ext>
            </a:extLst>
          </p:cNvPr>
          <p:cNvSpPr>
            <a:spLocks noGrp="1"/>
          </p:cNvSpPr>
          <p:nvPr>
            <p:ph type="title"/>
          </p:nvPr>
        </p:nvSpPr>
        <p:spPr>
          <a:xfrm>
            <a:off x="1379723" y="1900048"/>
            <a:ext cx="4770591" cy="646604"/>
          </a:xfrm>
        </p:spPr>
        <p:txBody>
          <a:bodyPr>
            <a:normAutofit/>
          </a:bodyPr>
          <a:lstStyle/>
          <a:p>
            <a:r>
              <a:rPr lang="en-US" sz="3000" b="1" dirty="0">
                <a:solidFill>
                  <a:schemeClr val="bg1"/>
                </a:solidFill>
              </a:rPr>
              <a:t>03. Key Data Insights</a:t>
            </a:r>
          </a:p>
        </p:txBody>
      </p:sp>
      <p:sp>
        <p:nvSpPr>
          <p:cNvPr id="4" name="Text Placeholder 3">
            <a:extLst>
              <a:ext uri="{FF2B5EF4-FFF2-40B4-BE49-F238E27FC236}">
                <a16:creationId xmlns:a16="http://schemas.microsoft.com/office/drawing/2014/main" id="{23C936ED-4D5A-4897-BFCD-65082B328E0D}"/>
              </a:ext>
            </a:extLst>
          </p:cNvPr>
          <p:cNvSpPr>
            <a:spLocks noGrp="1"/>
          </p:cNvSpPr>
          <p:nvPr>
            <p:ph type="body" sz="half" idx="2"/>
          </p:nvPr>
        </p:nvSpPr>
        <p:spPr>
          <a:xfrm>
            <a:off x="2072476" y="2875186"/>
            <a:ext cx="4057961" cy="1431234"/>
          </a:xfrm>
        </p:spPr>
        <p:txBody>
          <a:bodyPr/>
          <a:lstStyle/>
          <a:p>
            <a:r>
              <a:rPr lang="en-US" b="1" dirty="0"/>
              <a:t>Most Active Countries (Bar Chart)</a:t>
            </a:r>
          </a:p>
        </p:txBody>
      </p:sp>
      <p:sp>
        <p:nvSpPr>
          <p:cNvPr id="5" name="Slide Number Placeholder 4">
            <a:extLst>
              <a:ext uri="{FF2B5EF4-FFF2-40B4-BE49-F238E27FC236}">
                <a16:creationId xmlns:a16="http://schemas.microsoft.com/office/drawing/2014/main" id="{77C2D5CA-E2DA-4224-B2BC-C872D2EF6596}"/>
              </a:ext>
            </a:extLst>
          </p:cNvPr>
          <p:cNvSpPr>
            <a:spLocks noGrp="1"/>
          </p:cNvSpPr>
          <p:nvPr>
            <p:ph type="sldNum" sz="quarter" idx="12"/>
          </p:nvPr>
        </p:nvSpPr>
        <p:spPr/>
        <p:txBody>
          <a:bodyPr/>
          <a:lstStyle/>
          <a:p>
            <a:fld id="{82EE24B5-652C-4DB5-B7C3-B5BBEC1280B1}" type="slidenum">
              <a:rPr lang="en-US" smtClean="0"/>
              <a:t>8</a:t>
            </a:fld>
            <a:endParaRPr lang="en-US" dirty="0"/>
          </a:p>
        </p:txBody>
      </p:sp>
      <p:pic>
        <p:nvPicPr>
          <p:cNvPr id="28" name="Picture Placeholder 27" descr="Check icon">
            <a:extLst>
              <a:ext uri="{FF2B5EF4-FFF2-40B4-BE49-F238E27FC236}">
                <a16:creationId xmlns:a16="http://schemas.microsoft.com/office/drawing/2014/main" id="{3CDD98F8-113E-4FB2-A33D-039AFCD9C225}"/>
              </a:ext>
            </a:extLst>
          </p:cNvPr>
          <p:cNvPicPr>
            <a:picLocks noGrp="1" noChangeAspect="1"/>
          </p:cNvPicPr>
          <p:nvPr>
            <p:ph type="pic" sz="quarter" idx="19"/>
          </p:nvPr>
        </p:nvPicPr>
        <p:blipFill>
          <a:blip r:embed="rId4">
            <a:extLst>
              <a:ext uri="{28A0092B-C50C-407E-A947-70E740481C1C}">
                <a14:useLocalDpi xmlns:a14="http://schemas.microsoft.com/office/drawing/2010/main" val="0"/>
              </a:ext>
            </a:extLst>
          </a:blip>
          <a:srcRect/>
          <a:stretch>
            <a:fillRect/>
          </a:stretch>
        </p:blipFill>
        <p:spPr>
          <a:xfrm>
            <a:off x="1339726" y="2708434"/>
            <a:ext cx="720000" cy="720000"/>
          </a:xfrm>
        </p:spPr>
      </p:pic>
      <p:pic>
        <p:nvPicPr>
          <p:cNvPr id="30" name="Picture Placeholder 29" descr="Check icon">
            <a:extLst>
              <a:ext uri="{FF2B5EF4-FFF2-40B4-BE49-F238E27FC236}">
                <a16:creationId xmlns:a16="http://schemas.microsoft.com/office/drawing/2014/main" id="{3CFFE792-5644-4DB8-9A25-D855F9B155E1}"/>
              </a:ext>
            </a:extLst>
          </p:cNvPr>
          <p:cNvPicPr>
            <a:picLocks noGrp="1" noChangeAspect="1"/>
          </p:cNvPicPr>
          <p:nvPr>
            <p:ph type="pic" sz="quarter" idx="22"/>
          </p:nvPr>
        </p:nvPicPr>
        <p:blipFill>
          <a:blip r:embed="rId4">
            <a:extLst>
              <a:ext uri="{28A0092B-C50C-407E-A947-70E740481C1C}">
                <a14:useLocalDpi xmlns:a14="http://schemas.microsoft.com/office/drawing/2010/main" val="0"/>
              </a:ext>
            </a:extLst>
          </a:blip>
          <a:srcRect/>
          <a:stretch>
            <a:fillRect/>
          </a:stretch>
        </p:blipFill>
        <p:spPr>
          <a:xfrm>
            <a:off x="1339726" y="3483770"/>
            <a:ext cx="720000" cy="719999"/>
          </a:xfrm>
        </p:spPr>
      </p:pic>
      <p:sp>
        <p:nvSpPr>
          <p:cNvPr id="18" name="Text Placeholder 17">
            <a:extLst>
              <a:ext uri="{FF2B5EF4-FFF2-40B4-BE49-F238E27FC236}">
                <a16:creationId xmlns:a16="http://schemas.microsoft.com/office/drawing/2014/main" id="{C3A22FC4-1B49-46F9-A55E-33AACF2DEBBB}"/>
              </a:ext>
            </a:extLst>
          </p:cNvPr>
          <p:cNvSpPr>
            <a:spLocks noGrp="1"/>
          </p:cNvSpPr>
          <p:nvPr>
            <p:ph type="body" sz="half" idx="23"/>
          </p:nvPr>
        </p:nvSpPr>
        <p:spPr>
          <a:xfrm>
            <a:off x="2072475" y="3638054"/>
            <a:ext cx="4057961" cy="472239"/>
          </a:xfrm>
        </p:spPr>
        <p:txBody>
          <a:bodyPr/>
          <a:lstStyle/>
          <a:p>
            <a:r>
              <a:rPr lang="en-US" b="1" dirty="0"/>
              <a:t>High-Priced Products (Table)</a:t>
            </a:r>
          </a:p>
        </p:txBody>
      </p:sp>
      <p:pic>
        <p:nvPicPr>
          <p:cNvPr id="32" name="Picture Placeholder 31" descr="Check icon">
            <a:extLst>
              <a:ext uri="{FF2B5EF4-FFF2-40B4-BE49-F238E27FC236}">
                <a16:creationId xmlns:a16="http://schemas.microsoft.com/office/drawing/2014/main" id="{A80E0D18-9ED0-4449-BE73-35CBF01D1A4D}"/>
              </a:ext>
            </a:extLst>
          </p:cNvPr>
          <p:cNvPicPr>
            <a:picLocks noGrp="1" noChangeAspect="1"/>
          </p:cNvPicPr>
          <p:nvPr>
            <p:ph type="pic" sz="quarter" idx="24"/>
          </p:nvPr>
        </p:nvPicPr>
        <p:blipFill>
          <a:blip r:embed="rId4">
            <a:extLst>
              <a:ext uri="{28A0092B-C50C-407E-A947-70E740481C1C}">
                <a14:useLocalDpi xmlns:a14="http://schemas.microsoft.com/office/drawing/2010/main" val="0"/>
              </a:ext>
            </a:extLst>
          </a:blip>
          <a:srcRect/>
          <a:stretch>
            <a:fillRect/>
          </a:stretch>
        </p:blipFill>
        <p:spPr>
          <a:xfrm>
            <a:off x="1339726" y="4325605"/>
            <a:ext cx="720000" cy="719999"/>
          </a:xfrm>
        </p:spPr>
      </p:pic>
      <p:sp>
        <p:nvSpPr>
          <p:cNvPr id="20" name="Text Placeholder 19">
            <a:extLst>
              <a:ext uri="{FF2B5EF4-FFF2-40B4-BE49-F238E27FC236}">
                <a16:creationId xmlns:a16="http://schemas.microsoft.com/office/drawing/2014/main" id="{53C06E93-5E4C-46CA-9FB4-1640A2DC1748}"/>
              </a:ext>
            </a:extLst>
          </p:cNvPr>
          <p:cNvSpPr>
            <a:spLocks noGrp="1"/>
          </p:cNvSpPr>
          <p:nvPr>
            <p:ph type="body" sz="half" idx="25"/>
          </p:nvPr>
        </p:nvSpPr>
        <p:spPr>
          <a:xfrm>
            <a:off x="2072475" y="4433825"/>
            <a:ext cx="4023525" cy="963998"/>
          </a:xfrm>
        </p:spPr>
        <p:txBody>
          <a:bodyPr>
            <a:normAutofit/>
          </a:bodyPr>
          <a:lstStyle/>
          <a:p>
            <a:r>
              <a:rPr lang="en-US" b="1" dirty="0"/>
              <a:t>Top Revenue-Generating Products </a:t>
            </a:r>
          </a:p>
          <a:p>
            <a:r>
              <a:rPr lang="en-US" b="1" dirty="0"/>
              <a:t>(Bar Chart)</a:t>
            </a:r>
          </a:p>
        </p:txBody>
      </p:sp>
      <p:sp>
        <p:nvSpPr>
          <p:cNvPr id="15" name="object 27" descr="Beige rectangle">
            <a:extLst>
              <a:ext uri="{FF2B5EF4-FFF2-40B4-BE49-F238E27FC236}">
                <a16:creationId xmlns:a16="http://schemas.microsoft.com/office/drawing/2014/main" id="{C5B67D68-F2A3-48A2-B2A0-C9DF8BA55D80}"/>
              </a:ext>
            </a:extLst>
          </p:cNvPr>
          <p:cNvSpPr/>
          <p:nvPr/>
        </p:nvSpPr>
        <p:spPr>
          <a:xfrm flipV="1">
            <a:off x="1473385" y="2395266"/>
            <a:ext cx="4032000" cy="75489"/>
          </a:xfrm>
          <a:custGeom>
            <a:avLst/>
            <a:gdLst/>
            <a:ahLst/>
            <a:cxnLst/>
            <a:rect l="l" t="t" r="r" b="b"/>
            <a:pathLst>
              <a:path w="2501265">
                <a:moveTo>
                  <a:pt x="0" y="0"/>
                </a:moveTo>
                <a:lnTo>
                  <a:pt x="2500883" y="0"/>
                </a:lnTo>
              </a:path>
            </a:pathLst>
          </a:custGeom>
          <a:ln w="54863">
            <a:solidFill>
              <a:schemeClr val="accent1"/>
            </a:solidFill>
          </a:ln>
        </p:spPr>
        <p:txBody>
          <a:bodyPr wrap="square" lIns="0" tIns="0" rIns="0" bIns="0" rtlCol="0"/>
          <a:lstStyle/>
          <a:p>
            <a:endParaRPr lang="en-US" dirty="0"/>
          </a:p>
        </p:txBody>
      </p:sp>
    </p:spTree>
    <p:extLst>
      <p:ext uri="{BB962C8B-B14F-4D97-AF65-F5344CB8AC3E}">
        <p14:creationId xmlns:p14="http://schemas.microsoft.com/office/powerpoint/2010/main" val="28240399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F253E"/>
        </a:solidFill>
        <a:effectLst/>
      </p:bgPr>
    </p:bg>
    <p:spTree>
      <p:nvGrpSpPr>
        <p:cNvPr id="1" name="">
          <a:extLst>
            <a:ext uri="{FF2B5EF4-FFF2-40B4-BE49-F238E27FC236}">
              <a16:creationId xmlns:a16="http://schemas.microsoft.com/office/drawing/2014/main" id="{ECDE2926-6E2F-CB6A-06E8-404E80CAFE3D}"/>
            </a:ext>
          </a:extLst>
        </p:cNvPr>
        <p:cNvGrpSpPr/>
        <p:nvPr/>
      </p:nvGrpSpPr>
      <p:grpSpPr>
        <a:xfrm>
          <a:off x="0" y="0"/>
          <a:ext cx="0" cy="0"/>
          <a:chOff x="0" y="0"/>
          <a:chExt cx="0" cy="0"/>
        </a:xfrm>
      </p:grpSpPr>
      <p:pic>
        <p:nvPicPr>
          <p:cNvPr id="12" name="Picture 11">
            <a:extLst>
              <a:ext uri="{FF2B5EF4-FFF2-40B4-BE49-F238E27FC236}">
                <a16:creationId xmlns:a16="http://schemas.microsoft.com/office/drawing/2014/main" id="{14010395-6F64-E281-568C-F2EF445C2380}"/>
              </a:ext>
            </a:extLst>
          </p:cNvPr>
          <p:cNvPicPr>
            <a:picLocks noChangeAspect="1"/>
          </p:cNvPicPr>
          <p:nvPr/>
        </p:nvPicPr>
        <p:blipFill>
          <a:blip r:embed="rId3"/>
          <a:stretch>
            <a:fillRect/>
          </a:stretch>
        </p:blipFill>
        <p:spPr>
          <a:xfrm>
            <a:off x="126587" y="3508809"/>
            <a:ext cx="6131973" cy="318663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4" name="Picture 13">
            <a:extLst>
              <a:ext uri="{FF2B5EF4-FFF2-40B4-BE49-F238E27FC236}">
                <a16:creationId xmlns:a16="http://schemas.microsoft.com/office/drawing/2014/main" id="{8D594F94-4935-470C-3E22-F42295EC112A}"/>
              </a:ext>
            </a:extLst>
          </p:cNvPr>
          <p:cNvPicPr>
            <a:picLocks noChangeAspect="1"/>
          </p:cNvPicPr>
          <p:nvPr/>
        </p:nvPicPr>
        <p:blipFill>
          <a:blip r:embed="rId4"/>
          <a:stretch>
            <a:fillRect/>
          </a:stretch>
        </p:blipFill>
        <p:spPr>
          <a:xfrm>
            <a:off x="6451600" y="84888"/>
            <a:ext cx="5613813" cy="387607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6" name="Picture 15">
            <a:extLst>
              <a:ext uri="{FF2B5EF4-FFF2-40B4-BE49-F238E27FC236}">
                <a16:creationId xmlns:a16="http://schemas.microsoft.com/office/drawing/2014/main" id="{2FAABAAD-2B00-6972-3B7B-D667755C07EF}"/>
              </a:ext>
            </a:extLst>
          </p:cNvPr>
          <p:cNvPicPr>
            <a:picLocks noChangeAspect="1"/>
          </p:cNvPicPr>
          <p:nvPr/>
        </p:nvPicPr>
        <p:blipFill>
          <a:blip r:embed="rId5"/>
          <a:stretch>
            <a:fillRect/>
          </a:stretch>
        </p:blipFill>
        <p:spPr>
          <a:xfrm>
            <a:off x="126587" y="84887"/>
            <a:ext cx="3150564" cy="326430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8" name="TextBox 17">
            <a:extLst>
              <a:ext uri="{FF2B5EF4-FFF2-40B4-BE49-F238E27FC236}">
                <a16:creationId xmlns:a16="http://schemas.microsoft.com/office/drawing/2014/main" id="{41D931FC-E02B-E7C9-C82D-A463FB1FFE1A}"/>
              </a:ext>
            </a:extLst>
          </p:cNvPr>
          <p:cNvSpPr txBox="1"/>
          <p:nvPr/>
        </p:nvSpPr>
        <p:spPr>
          <a:xfrm>
            <a:off x="8671973" y="4090906"/>
            <a:ext cx="3393440" cy="369332"/>
          </a:xfrm>
          <a:prstGeom prst="rect">
            <a:avLst/>
          </a:prstGeom>
          <a:noFill/>
        </p:spPr>
        <p:txBody>
          <a:bodyPr wrap="square">
            <a:spAutoFit/>
          </a:bodyPr>
          <a:lstStyle/>
          <a:p>
            <a:r>
              <a:rPr lang="en-US" b="1" dirty="0">
                <a:solidFill>
                  <a:schemeClr val="bg1"/>
                </a:solidFill>
              </a:rPr>
              <a:t>Most Active Countries (Bar Chart)</a:t>
            </a:r>
          </a:p>
        </p:txBody>
      </p:sp>
      <p:sp>
        <p:nvSpPr>
          <p:cNvPr id="19" name="Text Placeholder 17">
            <a:extLst>
              <a:ext uri="{FF2B5EF4-FFF2-40B4-BE49-F238E27FC236}">
                <a16:creationId xmlns:a16="http://schemas.microsoft.com/office/drawing/2014/main" id="{1D7A239B-008E-A7F3-A833-05DAF7242006}"/>
              </a:ext>
            </a:extLst>
          </p:cNvPr>
          <p:cNvSpPr txBox="1">
            <a:spLocks/>
          </p:cNvSpPr>
          <p:nvPr/>
        </p:nvSpPr>
        <p:spPr>
          <a:xfrm>
            <a:off x="3470191" y="1293927"/>
            <a:ext cx="2310849" cy="646331"/>
          </a:xfrm>
          <a:prstGeom prst="rect">
            <a:avLst/>
          </a:prstGeom>
          <a:noFill/>
        </p:spPr>
        <p:txBody>
          <a:bodyPr wrap="square">
            <a:spAutoFit/>
          </a:bodyPr>
          <a:lstStyle>
            <a:defPPr>
              <a:defRPr lang="en-US"/>
            </a:defPPr>
            <a:lvl1pPr>
              <a:defRPr b="1">
                <a:solidFill>
                  <a:schemeClr val="bg1"/>
                </a:solidFill>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High-Priced Products (Table)</a:t>
            </a:r>
          </a:p>
        </p:txBody>
      </p:sp>
      <p:sp>
        <p:nvSpPr>
          <p:cNvPr id="21" name="TextBox 20">
            <a:extLst>
              <a:ext uri="{FF2B5EF4-FFF2-40B4-BE49-F238E27FC236}">
                <a16:creationId xmlns:a16="http://schemas.microsoft.com/office/drawing/2014/main" id="{6C12677A-BDAE-6CDB-44EB-CB2C2A3B928B}"/>
              </a:ext>
            </a:extLst>
          </p:cNvPr>
          <p:cNvSpPr txBox="1"/>
          <p:nvPr/>
        </p:nvSpPr>
        <p:spPr>
          <a:xfrm>
            <a:off x="6451600" y="6049110"/>
            <a:ext cx="3614420" cy="646331"/>
          </a:xfrm>
          <a:prstGeom prst="rect">
            <a:avLst/>
          </a:prstGeom>
          <a:noFill/>
        </p:spPr>
        <p:txBody>
          <a:bodyPr wrap="square">
            <a:spAutoFit/>
          </a:bodyPr>
          <a:lstStyle/>
          <a:p>
            <a:r>
              <a:rPr lang="en-US" b="1" dirty="0">
                <a:solidFill>
                  <a:schemeClr val="bg1"/>
                </a:solidFill>
              </a:rPr>
              <a:t>Top Revenue-Generating Products </a:t>
            </a:r>
          </a:p>
          <a:p>
            <a:r>
              <a:rPr lang="en-US" b="1" dirty="0">
                <a:solidFill>
                  <a:schemeClr val="bg1"/>
                </a:solidFill>
              </a:rPr>
              <a:t>(Bar Chart)</a:t>
            </a:r>
          </a:p>
        </p:txBody>
      </p:sp>
    </p:spTree>
    <p:extLst>
      <p:ext uri="{BB962C8B-B14F-4D97-AF65-F5344CB8AC3E}">
        <p14:creationId xmlns:p14="http://schemas.microsoft.com/office/powerpoint/2010/main" val="274940784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438" row="7">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788BD291-CC6F-416D-BC5C-120EBB1CE0D7}">
  <we:reference id="wa200005566" version="3.0.0.2" store="en-US" storeType="OMEX"/>
  <we:alternateReferences>
    <we:reference id="wa200005566" version="3.0.0.2" store="wa200005566"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2594</TotalTime>
  <Words>783</Words>
  <Application>Microsoft Office PowerPoint</Application>
  <PresentationFormat>Widescreen</PresentationFormat>
  <Paragraphs>187</Paragraphs>
  <Slides>23</Slides>
  <Notes>7</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23</vt:i4>
      </vt:variant>
    </vt:vector>
  </HeadingPairs>
  <TitlesOfParts>
    <vt:vector size="37" baseType="lpstr">
      <vt:lpstr>Arial</vt:lpstr>
      <vt:lpstr>Arial </vt:lpstr>
      <vt:lpstr>Calibri</vt:lpstr>
      <vt:lpstr>Calibri Light</vt:lpstr>
      <vt:lpstr>Century</vt:lpstr>
      <vt:lpstr>Century Gothic</vt:lpstr>
      <vt:lpstr>Copperplate Gothic Bold</vt:lpstr>
      <vt:lpstr>Goudy Old Style</vt:lpstr>
      <vt:lpstr>Inter</vt:lpstr>
      <vt:lpstr>Merriweather</vt:lpstr>
      <vt:lpstr>Posterama Text SemiBold</vt:lpstr>
      <vt:lpstr>Rockwell</vt:lpstr>
      <vt:lpstr>Tw Cen MT</vt:lpstr>
      <vt:lpstr>Office Theme</vt:lpstr>
      <vt:lpstr>PowerPoint Presentation</vt:lpstr>
      <vt:lpstr>PowerPoint Presentation</vt:lpstr>
      <vt:lpstr>Agenda </vt:lpstr>
      <vt:lpstr>PowerPoint Presentation</vt:lpstr>
      <vt:lpstr>PowerPoint Presentation</vt:lpstr>
      <vt:lpstr>PowerPoint Presentation</vt:lpstr>
      <vt:lpstr>02. Data Preprocessing</vt:lpstr>
      <vt:lpstr>03. Key Data Insights</vt:lpstr>
      <vt:lpstr>PowerPoint Presentation</vt:lpstr>
      <vt:lpstr>Key Data Insights</vt:lpstr>
      <vt:lpstr>PowerPoint Presentation</vt:lpstr>
      <vt:lpstr>04. Feature Engineering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Pratik Bokade</dc:creator>
  <cp:lastModifiedBy>Pratik Bokade</cp:lastModifiedBy>
  <cp:revision>10</cp:revision>
  <dcterms:created xsi:type="dcterms:W3CDTF">2025-01-31T05:51:17Z</dcterms:created>
  <dcterms:modified xsi:type="dcterms:W3CDTF">2025-02-09T00:54:22Z</dcterms:modified>
</cp:coreProperties>
</file>